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6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924" r:id="rId2"/>
    <p:sldId id="418" r:id="rId3"/>
    <p:sldId id="1952" r:id="rId4"/>
    <p:sldId id="1481" r:id="rId5"/>
    <p:sldId id="1900" r:id="rId6"/>
    <p:sldId id="1918" r:id="rId7"/>
    <p:sldId id="1954" r:id="rId8"/>
    <p:sldId id="1955" r:id="rId9"/>
    <p:sldId id="1953" r:id="rId10"/>
    <p:sldId id="1898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8" autoAdjust="0"/>
    <p:restoredTop sz="65895" autoAdjust="0"/>
  </p:normalViewPr>
  <p:slideViewPr>
    <p:cSldViewPr snapToGrid="0" showGuides="1">
      <p:cViewPr varScale="1">
        <p:scale>
          <a:sx n="69" d="100"/>
          <a:sy n="69" d="100"/>
        </p:scale>
        <p:origin x="666" y="66"/>
      </p:cViewPr>
      <p:guideLst>
        <p:guide orient="horz" pos="2136"/>
        <p:guide pos="35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1B114D-62FB-4ACD-B199-FE5028248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9AAE2-87BB-4A47-9934-FA14B5FCC4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6669A-96AC-4613-A986-9C7B33AFE8F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A1C7-BC31-4B39-8673-683C2B88B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BEE79-39D7-49B7-8176-506C59583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E740-C648-488A-8D7E-8C725011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8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85C2-18AF-413A-B3F4-C9E93B99295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11A6B-229E-4B8B-B876-53D5B7CF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6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WorkWell and ErgoSystems Present</a:t>
            </a:r>
          </a:p>
          <a:p>
            <a:r>
              <a:rPr lang="en-US" sz="1200" dirty="0"/>
              <a:t>ERGONOMICS ON-DEMAND!</a:t>
            </a:r>
          </a:p>
          <a:p>
            <a:r>
              <a:rPr lang="en-US" sz="1200" dirty="0"/>
              <a:t>Ergonomics for Health Care and Safety Professionals</a:t>
            </a:r>
          </a:p>
          <a:p>
            <a:r>
              <a:rPr lang="en-US" sz="1200" dirty="0"/>
              <a:t>Ergonomics Design Guidelines</a:t>
            </a:r>
          </a:p>
          <a:p>
            <a:r>
              <a:rPr lang="en-US" sz="1200" dirty="0"/>
              <a:t>Presented by Mark Anderson, PT, CPE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C716D-707B-4C3E-9D68-7E20F1C6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548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use these Guidelines to optimize your learning experience.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the Menu link to access the Menu.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Presenter Info is available by clinking on the PRESENTER INFO tab in the upper left.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Handouts are available by clicking on the RESOURCES tab in the upper left.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the OUTLINE or NOTES Tab in the upper right to view the outline or notes.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advance through the slide by clicking on the Play or Pause control in the bottom left.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also replay the slide, change the audio levels and expand to full screen.</a:t>
            </a:r>
          </a:p>
          <a:p>
            <a:pPr marL="0" algn="l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advance to the next slide, click on NEXT or PREV to return to the previous slide.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23F61-BB49-44F3-A04D-EB4472ED92D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Welcome!</a:t>
            </a:r>
          </a:p>
          <a:p>
            <a:r>
              <a:rPr lang="en-US" b="0" dirty="0"/>
              <a:t>Welcome to the Ergonomics Design Guidelines Track!</a:t>
            </a:r>
          </a:p>
          <a:p>
            <a:r>
              <a:rPr lang="en-US" b="0" dirty="0"/>
              <a:t>Hello everyone, I’m Mark Anderson. I am a Certified Professional Ergonomist and Physical Therapist with more than 30 years of experience working with ergonomics in a wide variety of settings.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5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Questions, Questions, Questions!</a:t>
            </a:r>
          </a:p>
          <a:p>
            <a:r>
              <a:rPr lang="en-US" dirty="0"/>
              <a:t>One of the things I have discovered in working in ergonomics on an on-going, day-in, day-out basis is you need to be able to answer questions like: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high should that workbench be?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need a transport cart, what specifications does it need to meet?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Where should we position the foot and hand controls for that machine?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should we position the touch screen monitors on the production line?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high should the conveyor belt be?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much force is needed to grip a tool and what is acceptable?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much weight can a worker reasonably lift?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clearance do we need for the operator’s feet and legs at the workbench?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setting up a storage racking system, how should we adjust the shelf heights?</a:t>
            </a:r>
          </a:p>
          <a:p>
            <a:r>
              <a:rPr lang="en-US" dirty="0"/>
              <a:t>Honestly, the list of questions goes on and on!</a:t>
            </a:r>
          </a:p>
          <a:p>
            <a:r>
              <a:rPr lang="en-US" dirty="0"/>
              <a:t>I suspect you are getting the point I am making. You become the go-to resource in ergonomics workstation, tool and equipment design. 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Ergonomics Defined</a:t>
            </a:r>
          </a:p>
          <a:p>
            <a:r>
              <a:rPr lang="en-US" b="0" dirty="0"/>
              <a:t>In the </a:t>
            </a:r>
            <a:r>
              <a:rPr lang="en-US" b="1" i="1" dirty="0"/>
              <a:t>Introduction to Ergonomics Track </a:t>
            </a:r>
            <a:r>
              <a:rPr lang="en-US" b="0" dirty="0"/>
              <a:t>we defined ergonomics in the systems design context as: </a:t>
            </a:r>
          </a:p>
          <a:p>
            <a:r>
              <a:rPr lang="en-US" b="0" dirty="0"/>
              <a:t>“Optimizing all aspects of job performance - safety, quality and productivity - accomplished through the appropriate DESIGN AND USE of work processes, workstations, tools and equipment and the overall organization of work.”</a:t>
            </a:r>
          </a:p>
          <a:p>
            <a:r>
              <a:rPr lang="en-US" b="0" dirty="0"/>
              <a:t>Design is a critical word in the definition. Over the past 30 years I have been compiling answers to at least some of the questions. </a:t>
            </a:r>
          </a:p>
          <a:p>
            <a:r>
              <a:rPr lang="en-US" b="0" dirty="0"/>
              <a:t>Believe me I am still learning everyday as something new pops up!</a:t>
            </a:r>
          </a:p>
          <a:p>
            <a:r>
              <a:rPr lang="en-US" b="0" dirty="0"/>
              <a:t>Honestly, that is what keeps it interesting to me. Like you, I enjoy solving problems and seeing the positive results.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Ergonomics Design Guidelines</a:t>
            </a:r>
          </a:p>
          <a:p>
            <a:r>
              <a:rPr lang="en-US" b="0" dirty="0"/>
              <a:t>At any rate, I have put together a series of Checklists, Guidelines and Specifications for workstations, tools and equipment in terms of ergonomics.</a:t>
            </a:r>
          </a:p>
          <a:p>
            <a:r>
              <a:rPr lang="en-US" b="0" dirty="0"/>
              <a:t>The Guidelines are available to you as a separate document you can print out and/or access as you need.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Table of Contents </a:t>
            </a:r>
          </a:p>
          <a:p>
            <a:r>
              <a:rPr lang="en-US" b="0" dirty="0"/>
              <a:t>Looking at the Table of Contents for the Guidelines you will see a wide range of topics ranging from Carts to Chairs/Stools to Controls to Conveyors to Fixtures to Grip and Hand Strength to Microscopes to Manual Material Handling to a whole host of Seated and Standing Workstation Guidelines and Specifications.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4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Accessing the Ergonomics Design Guidelines</a:t>
            </a:r>
          </a:p>
          <a:p>
            <a:r>
              <a:rPr lang="en-US" b="0" dirty="0"/>
              <a:t>When thinking how best to introduce the </a:t>
            </a:r>
            <a:r>
              <a:rPr lang="en-US" b="1" i="1" dirty="0"/>
              <a:t>Ergonomics Design Guidelines </a:t>
            </a:r>
            <a:r>
              <a:rPr lang="en-US" b="0" dirty="0"/>
              <a:t>to you, I knew for sure I did NOT want to go through each and every Checklist and Specification with you! </a:t>
            </a:r>
          </a:p>
          <a:p>
            <a:r>
              <a:rPr lang="en-US" b="0" dirty="0"/>
              <a:t>I don’t think I would be awake at the end and I’m pretty sure you wouldn’t be either!</a:t>
            </a:r>
          </a:p>
          <a:p>
            <a:r>
              <a:rPr lang="en-US" b="0" dirty="0"/>
              <a:t>Instead, I would encourage you to browse the </a:t>
            </a:r>
            <a:r>
              <a:rPr lang="en-US" b="1" i="1" dirty="0"/>
              <a:t>Guidelines </a:t>
            </a:r>
            <a:r>
              <a:rPr lang="en-US" b="0" dirty="0"/>
              <a:t>to get a sense of what is included. </a:t>
            </a:r>
          </a:p>
          <a:p>
            <a:r>
              <a:rPr lang="en-US" b="0" dirty="0"/>
              <a:t>You may have noticed in the other Tracks; I reference the </a:t>
            </a:r>
            <a:r>
              <a:rPr lang="en-US" b="1" i="1" dirty="0"/>
              <a:t>Guidelines</a:t>
            </a:r>
            <a:r>
              <a:rPr lang="en-US" b="0" dirty="0"/>
              <a:t> as appropriate. </a:t>
            </a:r>
          </a:p>
          <a:p>
            <a:r>
              <a:rPr lang="en-US" b="0" dirty="0"/>
              <a:t>As you continue to work in ergonomics, please access the </a:t>
            </a:r>
            <a:r>
              <a:rPr lang="en-US" b="1" i="1" dirty="0"/>
              <a:t>Guidelines</a:t>
            </a:r>
            <a:r>
              <a:rPr lang="en-US" b="0" dirty="0"/>
              <a:t> as you run across questions that you need to answer. </a:t>
            </a:r>
          </a:p>
          <a:p>
            <a:r>
              <a:rPr lang="en-US" b="0" dirty="0"/>
              <a:t>I can’t guarantee every question is answered, but I hope it provides some pertinent answers. </a:t>
            </a:r>
          </a:p>
          <a:p>
            <a:r>
              <a:rPr lang="en-US" b="0" dirty="0"/>
              <a:t>Thanks for your time and attention!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9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Instructor Background and Experience</a:t>
            </a:r>
          </a:p>
          <a:p>
            <a:r>
              <a:rPr lang="en-US" dirty="0"/>
              <a:t>Mark A. Anderson, MA, PT, CPE is the founder of Minneapolis, Minnesota based ErgoSystems Consulting, LLC.</a:t>
            </a:r>
          </a:p>
          <a:p>
            <a:r>
              <a:rPr lang="en-US" dirty="0"/>
              <a:t>Work in an Industrial Rehabilitation clinical practice in mid 1980’s led to his interest in ergonomics.</a:t>
            </a:r>
          </a:p>
          <a:p>
            <a:r>
              <a:rPr lang="en-US" dirty="0"/>
              <a:t>Since 1993 Anderson has been certified by the Board of Certification in Professional Ergonomics as Certified Professional Ergonomist (www.bcpe.com).</a:t>
            </a:r>
          </a:p>
          <a:p>
            <a:r>
              <a:rPr lang="en-US" dirty="0"/>
              <a:t>He has consulted in ergonomics for over 30 years</a:t>
            </a:r>
          </a:p>
          <a:p>
            <a:r>
              <a:rPr lang="en-US" dirty="0"/>
              <a:t>His education includes a Bachelor of Science Degree from the University of North Dakota Physical Therapy program and a Master of Arts Degree in Physical Therapy from the University of Iowa.</a:t>
            </a:r>
          </a:p>
          <a:p>
            <a:r>
              <a:rPr lang="en-US" dirty="0"/>
              <a:t>Anderson worked with WorkWell developing the Office and Manufacturing Ergonomics courses and the ERGONOMICS ON-DEMAND series.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11A6B-229E-4B8B-B876-53D5B7CFA6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05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C977-07CC-4B7B-99DA-A69DC659C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129079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800">
                <a:solidFill>
                  <a:schemeClr val="tx2"/>
                </a:solidFill>
              </a:defRPr>
            </a:lvl1pPr>
            <a:lvl2pPr marL="571500" indent="-228600">
              <a:defRPr sz="2400"/>
            </a:lvl2pPr>
            <a:lvl3pPr marL="800100" indent="-228600">
              <a:defRPr sz="2000"/>
            </a:lvl3pPr>
            <a:lvl4pPr marL="1028700" indent="-228600">
              <a:defRPr sz="1800"/>
            </a:lvl4pPr>
            <a:lvl5pPr marL="1206500" indent="-22860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886ADE-10C9-4659-B27B-CCB1BEB08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9791" y="991364"/>
            <a:ext cx="5513483" cy="54229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5B5A3-93FE-4C03-8EB6-332962C26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049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 over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C977-07CC-4B7B-99DA-A69DC659C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129079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800">
                <a:solidFill>
                  <a:schemeClr val="tx2"/>
                </a:solidFill>
              </a:defRPr>
            </a:lvl1pPr>
            <a:lvl2pPr marL="571500" indent="-228600">
              <a:defRPr sz="2400"/>
            </a:lvl2pPr>
            <a:lvl3pPr marL="800100" indent="-228600">
              <a:defRPr sz="2000"/>
            </a:lvl3pPr>
            <a:lvl4pPr marL="1028700" indent="-228600">
              <a:defRPr sz="1800"/>
            </a:lvl4pPr>
            <a:lvl5pPr marL="1206500" indent="-22860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886ADE-10C9-4659-B27B-CCB1BEB08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9791" y="991364"/>
            <a:ext cx="5513483" cy="2704336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5B5A3-93FE-4C03-8EB6-332962C26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7707539-35C2-4473-BE68-884EF0BFC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9790" y="3874264"/>
            <a:ext cx="5513483" cy="2704336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34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C977-07CC-4B7B-99DA-A69DC659C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992418"/>
            <a:ext cx="3440954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400">
                <a:solidFill>
                  <a:schemeClr val="tx2"/>
                </a:solidFill>
              </a:defRPr>
            </a:lvl1pPr>
            <a:lvl2pPr marL="571500" indent="-228600">
              <a:defRPr sz="2000"/>
            </a:lvl2pPr>
            <a:lvl3pPr marL="800100" indent="-228600">
              <a:defRPr sz="1800"/>
            </a:lvl3pPr>
            <a:lvl4pPr marL="1028700" indent="-228600">
              <a:defRPr sz="1600"/>
            </a:lvl4pPr>
            <a:lvl5pPr marL="12065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886ADE-10C9-4659-B27B-CCB1BEB08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1473" y="992418"/>
            <a:ext cx="3383280" cy="54229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5B5A3-93FE-4C03-8EB6-332962C26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855301-E752-446C-BE84-23E55BBC74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7713" y="992418"/>
            <a:ext cx="3383280" cy="54229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29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y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C977-07CC-4B7B-99DA-A69DC659C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328748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000">
                <a:solidFill>
                  <a:schemeClr val="tx2"/>
                </a:solidFill>
              </a:defRPr>
            </a:lvl1pPr>
            <a:lvl2pPr marL="571500" indent="-228600">
              <a:defRPr sz="1800"/>
            </a:lvl2pPr>
            <a:lvl3pPr marL="800100" indent="-228600">
              <a:defRPr sz="1600"/>
            </a:lvl3pPr>
            <a:lvl4pPr marL="1028700" indent="-228600">
              <a:defRPr sz="1400"/>
            </a:lvl4pPr>
            <a:lvl5pPr marL="1206500"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5B5A3-93FE-4C03-8EB6-332962C26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D69DAC-FEF5-433C-ACD2-F6D5C6E69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4595" y="861789"/>
            <a:ext cx="5258680" cy="5814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SzPct val="75000"/>
              <a:buFont typeface="Wingdings 3" panose="05040102010807070707" pitchFamily="18" charset="2"/>
              <a:buChar char=""/>
              <a:defRPr sz="2000">
                <a:solidFill>
                  <a:schemeClr val="tx2"/>
                </a:solidFill>
              </a:defRPr>
            </a:lvl1pPr>
            <a:lvl2pPr marL="571500" indent="-228600">
              <a:defRPr sz="1800"/>
            </a:lvl2pPr>
            <a:lvl3pPr marL="800100" indent="-228600">
              <a:defRPr sz="1600"/>
            </a:lvl3pPr>
            <a:lvl4pPr marL="1028700" indent="-228600">
              <a:defRPr sz="1400"/>
            </a:lvl4pPr>
            <a:lvl5pPr marL="1206500"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711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7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712EA2-8CF4-4CF9-9710-4A265C6B1D7F}"/>
              </a:ext>
            </a:extLst>
          </p:cNvPr>
          <p:cNvSpPr/>
          <p:nvPr userDrawn="1"/>
        </p:nvSpPr>
        <p:spPr>
          <a:xfrm>
            <a:off x="1283957" y="658177"/>
            <a:ext cx="10789920" cy="91440"/>
          </a:xfrm>
          <a:prstGeom prst="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3CDC0-B163-49E9-871A-52882BDFADB8}"/>
              </a:ext>
            </a:extLst>
          </p:cNvPr>
          <p:cNvSpPr/>
          <p:nvPr userDrawn="1"/>
        </p:nvSpPr>
        <p:spPr>
          <a:xfrm>
            <a:off x="128160" y="641491"/>
            <a:ext cx="1005840" cy="250764"/>
          </a:xfrm>
          <a:prstGeom prst="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5938A-EBA9-4427-BD09-EFC9D0C757F1}"/>
              </a:ext>
            </a:extLst>
          </p:cNvPr>
          <p:cNvSpPr/>
          <p:nvPr userDrawn="1"/>
        </p:nvSpPr>
        <p:spPr>
          <a:xfrm>
            <a:off x="128160" y="930932"/>
            <a:ext cx="1005840" cy="274320"/>
          </a:xfrm>
          <a:prstGeom prst="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0B57A99D-7C7A-4874-BA8F-9A216F1FB1CC}"/>
              </a:ext>
            </a:extLst>
          </p:cNvPr>
          <p:cNvSpPr txBox="1">
            <a:spLocks/>
          </p:cNvSpPr>
          <p:nvPr userDrawn="1"/>
        </p:nvSpPr>
        <p:spPr>
          <a:xfrm>
            <a:off x="152637" y="645798"/>
            <a:ext cx="960120" cy="2743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ADEB06A5-7D30-45DA-89FD-23BFEA83CE5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34AF9-38E1-490D-93D3-EB45B5895294}"/>
              </a:ext>
            </a:extLst>
          </p:cNvPr>
          <p:cNvSpPr/>
          <p:nvPr userDrawn="1"/>
        </p:nvSpPr>
        <p:spPr>
          <a:xfrm>
            <a:off x="128160" y="146391"/>
            <a:ext cx="1005840" cy="457200"/>
          </a:xfrm>
          <a:prstGeom prst="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7006A9-F9D1-486F-B713-419FD00D3C61}"/>
              </a:ext>
            </a:extLst>
          </p:cNvPr>
          <p:cNvSpPr txBox="1"/>
          <p:nvPr userDrawn="1"/>
        </p:nvSpPr>
        <p:spPr>
          <a:xfrm>
            <a:off x="140549" y="191537"/>
            <a:ext cx="102132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WorkWell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A95B7-2F6B-40FD-909F-51BD25BA142A}"/>
              </a:ext>
            </a:extLst>
          </p:cNvPr>
          <p:cNvSpPr txBox="1"/>
          <p:nvPr userDrawn="1"/>
        </p:nvSpPr>
        <p:spPr>
          <a:xfrm>
            <a:off x="159960" y="327602"/>
            <a:ext cx="98250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solidFill>
                  <a:schemeClr val="bg1"/>
                </a:solidFill>
              </a:rPr>
              <a:t>ErgoSystems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D1D6D-B69C-4DBB-AD9F-1747B5D07B59}"/>
              </a:ext>
            </a:extLst>
          </p:cNvPr>
          <p:cNvSpPr txBox="1"/>
          <p:nvPr userDrawn="1"/>
        </p:nvSpPr>
        <p:spPr>
          <a:xfrm>
            <a:off x="152637" y="936928"/>
            <a:ext cx="997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1200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3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slide" Target="slide10.xm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0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slide" Target="slide3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hyperlink" Target="http://www.bcp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7E400CF-6AB3-47B7-959B-019EE17284EB}"/>
              </a:ext>
            </a:extLst>
          </p:cNvPr>
          <p:cNvSpPr/>
          <p:nvPr/>
        </p:nvSpPr>
        <p:spPr>
          <a:xfrm>
            <a:off x="-4876" y="551688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709A05-B7A2-4C8D-ABBC-F7FC85BD21E4}"/>
              </a:ext>
            </a:extLst>
          </p:cNvPr>
          <p:cNvSpPr/>
          <p:nvPr/>
        </p:nvSpPr>
        <p:spPr>
          <a:xfrm>
            <a:off x="2035189" y="551688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39D5CC0-EC60-420C-8D3C-6FC1DF143FFD}"/>
              </a:ext>
            </a:extLst>
          </p:cNvPr>
          <p:cNvSpPr/>
          <p:nvPr/>
        </p:nvSpPr>
        <p:spPr>
          <a:xfrm>
            <a:off x="4064812" y="551688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6D95035-0468-496A-B7BD-12DB8646A602}"/>
              </a:ext>
            </a:extLst>
          </p:cNvPr>
          <p:cNvSpPr/>
          <p:nvPr/>
        </p:nvSpPr>
        <p:spPr>
          <a:xfrm>
            <a:off x="6109198" y="55124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19FBD21-F427-401F-B79F-1E6EF455A5E7}"/>
              </a:ext>
            </a:extLst>
          </p:cNvPr>
          <p:cNvSpPr/>
          <p:nvPr/>
        </p:nvSpPr>
        <p:spPr>
          <a:xfrm>
            <a:off x="8129624" y="551688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E352231-CF10-4AB0-85BF-33567EB4C590}"/>
              </a:ext>
            </a:extLst>
          </p:cNvPr>
          <p:cNvSpPr/>
          <p:nvPr/>
        </p:nvSpPr>
        <p:spPr>
          <a:xfrm>
            <a:off x="10128691" y="550495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0508CA-7973-48F8-B26B-C7C767C4E712}"/>
              </a:ext>
            </a:extLst>
          </p:cNvPr>
          <p:cNvSpPr/>
          <p:nvPr/>
        </p:nvSpPr>
        <p:spPr>
          <a:xfrm>
            <a:off x="-4876" y="4140838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562E498-FE89-4677-8A44-E13A3F49F668}"/>
              </a:ext>
            </a:extLst>
          </p:cNvPr>
          <p:cNvSpPr/>
          <p:nvPr/>
        </p:nvSpPr>
        <p:spPr>
          <a:xfrm>
            <a:off x="2029968" y="4140838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B6DBA11-A997-41F3-B1EE-8FFAC6F9654E}"/>
              </a:ext>
            </a:extLst>
          </p:cNvPr>
          <p:cNvSpPr/>
          <p:nvPr/>
        </p:nvSpPr>
        <p:spPr>
          <a:xfrm>
            <a:off x="4062374" y="41408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F490AC9-9F46-4A8E-86A1-8289DAD516AE}"/>
              </a:ext>
            </a:extLst>
          </p:cNvPr>
          <p:cNvSpPr/>
          <p:nvPr/>
        </p:nvSpPr>
        <p:spPr>
          <a:xfrm>
            <a:off x="6094780" y="41408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CD70E72-B7A4-4774-AA74-D76A3F5E6C37}"/>
              </a:ext>
            </a:extLst>
          </p:cNvPr>
          <p:cNvSpPr/>
          <p:nvPr/>
        </p:nvSpPr>
        <p:spPr>
          <a:xfrm>
            <a:off x="8127186" y="41408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75BF32E-16E7-481F-8150-58484818BF4A}"/>
              </a:ext>
            </a:extLst>
          </p:cNvPr>
          <p:cNvSpPr/>
          <p:nvPr/>
        </p:nvSpPr>
        <p:spPr>
          <a:xfrm>
            <a:off x="10164472" y="4140835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790AE06-BD53-4A17-88DD-C8D152A6E647}"/>
              </a:ext>
            </a:extLst>
          </p:cNvPr>
          <p:cNvSpPr/>
          <p:nvPr/>
        </p:nvSpPr>
        <p:spPr>
          <a:xfrm>
            <a:off x="-4876" y="276479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18B58E4-99F9-4353-BC3B-EC1A70F0F25C}"/>
              </a:ext>
            </a:extLst>
          </p:cNvPr>
          <p:cNvSpPr/>
          <p:nvPr/>
        </p:nvSpPr>
        <p:spPr>
          <a:xfrm>
            <a:off x="2034846" y="2764792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F9C51CC-EB31-4DA4-B88B-BDDB7D65B1BD}"/>
              </a:ext>
            </a:extLst>
          </p:cNvPr>
          <p:cNvSpPr/>
          <p:nvPr/>
        </p:nvSpPr>
        <p:spPr>
          <a:xfrm>
            <a:off x="4067252" y="276479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6BEA780-2914-4B0B-A0D0-85F55CDDBD13}"/>
              </a:ext>
            </a:extLst>
          </p:cNvPr>
          <p:cNvSpPr/>
          <p:nvPr/>
        </p:nvSpPr>
        <p:spPr>
          <a:xfrm>
            <a:off x="8132064" y="276479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C6B76F0-1C84-4187-A556-E8F879AE38A0}"/>
              </a:ext>
            </a:extLst>
          </p:cNvPr>
          <p:cNvSpPr/>
          <p:nvPr/>
        </p:nvSpPr>
        <p:spPr>
          <a:xfrm>
            <a:off x="10164472" y="276479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BBC952A-0CC0-4FF4-86F7-5007C433E138}"/>
              </a:ext>
            </a:extLst>
          </p:cNvPr>
          <p:cNvSpPr/>
          <p:nvPr/>
        </p:nvSpPr>
        <p:spPr>
          <a:xfrm>
            <a:off x="-4876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306C4D5-05E7-474D-95F8-298252538106}"/>
              </a:ext>
            </a:extLst>
          </p:cNvPr>
          <p:cNvSpPr/>
          <p:nvPr/>
        </p:nvSpPr>
        <p:spPr>
          <a:xfrm>
            <a:off x="2027530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25F7E75-0F71-4768-89C1-B8AB0D3FC9CB}"/>
              </a:ext>
            </a:extLst>
          </p:cNvPr>
          <p:cNvSpPr/>
          <p:nvPr/>
        </p:nvSpPr>
        <p:spPr>
          <a:xfrm>
            <a:off x="4059936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0F59187-FF69-4BBA-B732-E12680104F59}"/>
              </a:ext>
            </a:extLst>
          </p:cNvPr>
          <p:cNvSpPr/>
          <p:nvPr/>
        </p:nvSpPr>
        <p:spPr>
          <a:xfrm>
            <a:off x="6092342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4E2F10B-82E4-4964-B334-605EB5E936DE}"/>
              </a:ext>
            </a:extLst>
          </p:cNvPr>
          <p:cNvSpPr/>
          <p:nvPr/>
        </p:nvSpPr>
        <p:spPr>
          <a:xfrm>
            <a:off x="8124748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BBAAC99-F015-44C3-AAD5-E9E5ED36D0A1}"/>
              </a:ext>
            </a:extLst>
          </p:cNvPr>
          <p:cNvSpPr/>
          <p:nvPr/>
        </p:nvSpPr>
        <p:spPr>
          <a:xfrm>
            <a:off x="10164472" y="1388746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3F95A99-085B-43CF-B67D-ECA2DA9550E7}"/>
              </a:ext>
            </a:extLst>
          </p:cNvPr>
          <p:cNvSpPr/>
          <p:nvPr/>
        </p:nvSpPr>
        <p:spPr>
          <a:xfrm>
            <a:off x="2034846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4881F95-311D-4BBB-A3D9-E7D82DA3D9E7}"/>
              </a:ext>
            </a:extLst>
          </p:cNvPr>
          <p:cNvSpPr/>
          <p:nvPr/>
        </p:nvSpPr>
        <p:spPr>
          <a:xfrm>
            <a:off x="4067252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C22DDC6-D1DC-4174-A4A1-C774166D7E69}"/>
              </a:ext>
            </a:extLst>
          </p:cNvPr>
          <p:cNvSpPr/>
          <p:nvPr/>
        </p:nvSpPr>
        <p:spPr>
          <a:xfrm>
            <a:off x="6099658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FA17310-BBBC-4F24-BB56-CAB622C84ABA}"/>
              </a:ext>
            </a:extLst>
          </p:cNvPr>
          <p:cNvSpPr/>
          <p:nvPr/>
        </p:nvSpPr>
        <p:spPr>
          <a:xfrm>
            <a:off x="8132064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65873C2-9F39-4B81-AB96-EAF608EC2EDF}"/>
              </a:ext>
            </a:extLst>
          </p:cNvPr>
          <p:cNvSpPr/>
          <p:nvPr/>
        </p:nvSpPr>
        <p:spPr>
          <a:xfrm>
            <a:off x="10164472" y="12700"/>
            <a:ext cx="2029968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C7008-51BC-4B2D-86F9-57E31B1A32F0}"/>
              </a:ext>
            </a:extLst>
          </p:cNvPr>
          <p:cNvSpPr/>
          <p:nvPr/>
        </p:nvSpPr>
        <p:spPr>
          <a:xfrm>
            <a:off x="4098157" y="1403964"/>
            <a:ext cx="8055624" cy="4084954"/>
          </a:xfrm>
          <a:prstGeom prst="rect">
            <a:avLst/>
          </a:prstGeom>
          <a:solidFill>
            <a:srgbClr val="083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24E1EF6-8F35-4E4B-A05B-454D1C64B48F}"/>
              </a:ext>
            </a:extLst>
          </p:cNvPr>
          <p:cNvSpPr/>
          <p:nvPr/>
        </p:nvSpPr>
        <p:spPr>
          <a:xfrm>
            <a:off x="4178197" y="2350552"/>
            <a:ext cx="7897980" cy="2504384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5549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84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Ergonomics Design Guidelines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099264" y="1512720"/>
            <a:ext cx="8031010" cy="1024001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/>
          <a:p>
            <a:pPr marL="175549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ERGONOMICS ON-DEMAND!</a:t>
            </a:r>
          </a:p>
          <a:p>
            <a:pPr marL="175549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1800" i="1" spc="84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Ergonomics for Health Care and Safety Professionals</a:t>
            </a:r>
          </a:p>
          <a:p>
            <a:pPr marL="175549" indent="0" algn="ctr">
              <a:lnSpc>
                <a:spcPct val="85000"/>
              </a:lnSpc>
              <a:spcBef>
                <a:spcPts val="0"/>
              </a:spcBef>
              <a:buNone/>
            </a:pPr>
            <a:endParaRPr lang="en-US" sz="1000" i="1" spc="84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7666"/>
            <a:ext cx="4000500" cy="9067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16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WorkWell Prevention and Care  and  ErgoSystems Present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0ECF38-391B-4456-9674-8310AB8F2E5B}"/>
              </a:ext>
            </a:extLst>
          </p:cNvPr>
          <p:cNvSpPr txBox="1"/>
          <p:nvPr/>
        </p:nvSpPr>
        <p:spPr>
          <a:xfrm>
            <a:off x="4178197" y="4792517"/>
            <a:ext cx="789797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549" algn="ctr" defTabSz="548604"/>
            <a:r>
              <a:rPr lang="en-US" sz="288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Presented by Mark Anderson, PT, CPE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E297BC8-9D64-4EAC-B919-8B90182555E6}"/>
              </a:ext>
            </a:extLst>
          </p:cNvPr>
          <p:cNvSpPr/>
          <p:nvPr/>
        </p:nvSpPr>
        <p:spPr>
          <a:xfrm>
            <a:off x="-4875" y="12700"/>
            <a:ext cx="4080251" cy="1371600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432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27D5869-6F28-4735-9F74-E28D0240EE24}"/>
              </a:ext>
            </a:extLst>
          </p:cNvPr>
          <p:cNvSpPr/>
          <p:nvPr/>
        </p:nvSpPr>
        <p:spPr>
          <a:xfrm>
            <a:off x="30622" y="2753900"/>
            <a:ext cx="1987152" cy="1369792"/>
          </a:xfrm>
          <a:custGeom>
            <a:avLst/>
            <a:gdLst>
              <a:gd name="connsiteX0" fmla="*/ 0 w 2415540"/>
              <a:gd name="connsiteY0" fmla="*/ 0 h 1828800"/>
              <a:gd name="connsiteX1" fmla="*/ 2415540 w 2415540"/>
              <a:gd name="connsiteY1" fmla="*/ 0 h 1828800"/>
              <a:gd name="connsiteX2" fmla="*/ 2415540 w 2415540"/>
              <a:gd name="connsiteY2" fmla="*/ 1828800 h 1828800"/>
              <a:gd name="connsiteX3" fmla="*/ 0 w 2415540"/>
              <a:gd name="connsiteY3" fmla="*/ 1828800 h 1828800"/>
              <a:gd name="connsiteX4" fmla="*/ 0 w 241554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828800">
                <a:moveTo>
                  <a:pt x="0" y="0"/>
                </a:moveTo>
                <a:lnTo>
                  <a:pt x="2415540" y="0"/>
                </a:lnTo>
                <a:lnTo>
                  <a:pt x="241554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48604"/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57032-1D5E-4B1E-87D7-330EAE9DAC3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/>
        </p:blipFill>
        <p:spPr>
          <a:xfrm>
            <a:off x="8143588" y="5535952"/>
            <a:ext cx="1965960" cy="13093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D0E93C9-8E79-4C4D-B38A-880B74060305}"/>
              </a:ext>
            </a:extLst>
          </p:cNvPr>
          <p:cNvSpPr txBox="1"/>
          <p:nvPr/>
        </p:nvSpPr>
        <p:spPr>
          <a:xfrm>
            <a:off x="1184" y="257812"/>
            <a:ext cx="4000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WorkWell and ErgoSystems Present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D1F9885-0CE6-4671-9F1A-C2E6C796A864}"/>
              </a:ext>
            </a:extLst>
          </p:cNvPr>
          <p:cNvSpPr/>
          <p:nvPr/>
        </p:nvSpPr>
        <p:spPr>
          <a:xfrm>
            <a:off x="10757657" y="6111624"/>
            <a:ext cx="754380" cy="205740"/>
          </a:xfrm>
          <a:prstGeom prst="roundRect">
            <a:avLst/>
          </a:prstGeom>
          <a:solidFill>
            <a:schemeClr val="tx2"/>
          </a:solidFill>
          <a:ln w="31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3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1B1E95-894D-4B5F-A797-18A9FA595D6A}"/>
              </a:ext>
            </a:extLst>
          </p:cNvPr>
          <p:cNvSpPr txBox="1"/>
          <p:nvPr/>
        </p:nvSpPr>
        <p:spPr>
          <a:xfrm>
            <a:off x="10776015" y="6116121"/>
            <a:ext cx="747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900" dirty="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66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8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929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49" grpId="0" animBg="1"/>
      <p:bldP spid="57" grpId="0" animBg="1"/>
      <p:bldP spid="59" grpId="0" animBg="1"/>
      <p:bldP spid="45" grpId="0"/>
      <p:bldP spid="892931" grpId="0" uiExpand="1" build="p" animBg="1"/>
      <p:bldP spid="892930" grpId="0"/>
      <p:bldP spid="93" grpId="0"/>
      <p:bldP spid="62" grpId="0" animBg="1"/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81F65-2905-4096-AE88-3F1F7D1B6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Menu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D5A42-F533-4669-BF90-53A93A33B062}"/>
              </a:ext>
            </a:extLst>
          </p:cNvPr>
          <p:cNvSpPr/>
          <p:nvPr/>
        </p:nvSpPr>
        <p:spPr>
          <a:xfrm>
            <a:off x="1249033" y="952500"/>
            <a:ext cx="7609217" cy="565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4" action="ppaction://hlinksldjump"/>
              </a:rPr>
              <a:t>Title Slide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5" action="ppaction://hlinksldjump"/>
              </a:rPr>
              <a:t>Guidelines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6" action="ppaction://hlinksldjump"/>
              </a:rPr>
              <a:t>Welcome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7" action="ppaction://hlinksldjump"/>
              </a:rPr>
              <a:t>Questions, Questions, Questions!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8" action="ppaction://hlinksldjump"/>
              </a:rPr>
              <a:t>Ergonomics Design Guidelines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9" action="ppaction://hlinksldjump"/>
              </a:rPr>
              <a:t>Summary and Close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10" action="ppaction://hlinksldjump"/>
              </a:rPr>
              <a:t>Instructor Background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800" b="1" dirty="0">
                <a:hlinkClick r:id="rId11" action="ppaction://hlinksldjump"/>
              </a:rPr>
              <a:t>Menu</a:t>
            </a: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en-US" sz="2800" b="1" dirty="0"/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en-US" sz="2800" b="1" dirty="0"/>
          </a:p>
          <a:p>
            <a:pPr marL="0" lvl="1">
              <a:spcBef>
                <a:spcPts val="100"/>
              </a:spcBef>
              <a:spcAft>
                <a:spcPts val="100"/>
              </a:spcAft>
              <a:defRPr/>
            </a:pPr>
            <a:endParaRPr lang="en-US" sz="3200" b="1" dirty="0"/>
          </a:p>
          <a:p>
            <a:pPr lvl="1">
              <a:defRPr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94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C75E6C-D460-49AC-84D9-38A9F480B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90"/>
            <a:ext cx="3433803" cy="5814783"/>
          </a:xfrm>
        </p:spPr>
        <p:txBody>
          <a:bodyPr/>
          <a:lstStyle/>
          <a:p>
            <a:r>
              <a:rPr lang="en-US" dirty="0"/>
              <a:t>Menu</a:t>
            </a:r>
          </a:p>
          <a:p>
            <a:r>
              <a:rPr lang="en-US" dirty="0"/>
              <a:t>PRESENTER INFO Tab</a:t>
            </a:r>
          </a:p>
          <a:p>
            <a:r>
              <a:rPr lang="en-US" dirty="0"/>
              <a:t>RESOURCES Tab</a:t>
            </a:r>
          </a:p>
          <a:p>
            <a:r>
              <a:rPr lang="en-US" dirty="0"/>
              <a:t>OUTLINE and NOTES Tab</a:t>
            </a:r>
          </a:p>
          <a:p>
            <a:r>
              <a:rPr lang="en-US" dirty="0"/>
              <a:t>Slide controls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83DF8-5F4D-4DD9-9A58-F741709BA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Guidelines to Optimize your Learning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09FA0-4B43-4CCE-BDEE-B2CF0E07B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179" y="861791"/>
            <a:ext cx="7723304" cy="435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16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929A7C-C245-4B9A-955D-1E4E35ADE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129079" cy="5814782"/>
          </a:xfrm>
        </p:spPr>
        <p:txBody>
          <a:bodyPr>
            <a:normAutofit/>
          </a:bodyPr>
          <a:lstStyle/>
          <a:p>
            <a:r>
              <a:rPr lang="en-US" sz="3200" dirty="0"/>
              <a:t>Welcome!</a:t>
            </a:r>
          </a:p>
          <a:p>
            <a:pPr lvl="1"/>
            <a:r>
              <a:rPr lang="en-US" sz="2800" dirty="0"/>
              <a:t>Ergonomics Design Guidelines Track</a:t>
            </a:r>
          </a:p>
          <a:p>
            <a:r>
              <a:rPr lang="en-US" sz="3200" dirty="0"/>
              <a:t>Mark Anderson</a:t>
            </a:r>
          </a:p>
          <a:p>
            <a:pPr lvl="1"/>
            <a:r>
              <a:rPr lang="en-US" sz="2800" dirty="0"/>
              <a:t>Certified Professional Ergonomist </a:t>
            </a:r>
          </a:p>
          <a:p>
            <a:pPr lvl="1"/>
            <a:r>
              <a:rPr lang="en-US" sz="2800" dirty="0"/>
              <a:t>Physical Therapist</a:t>
            </a:r>
          </a:p>
          <a:p>
            <a:pPr lvl="1"/>
            <a:r>
              <a:rPr lang="en-US" sz="2800" dirty="0"/>
              <a:t>30 plus years experience</a:t>
            </a:r>
          </a:p>
          <a:p>
            <a:endParaRPr lang="en-US" sz="32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71CABAA-BA42-498B-B8C4-E605B58738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4649" b="4649"/>
          <a:stretch>
            <a:fillRect/>
          </a:stretch>
        </p:blipFill>
        <p:spPr>
          <a:xfrm>
            <a:off x="6509791" y="922352"/>
            <a:ext cx="5513483" cy="542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F3076-D96E-4417-90D4-CC44A59DA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Ergonomics Design Guidelines Track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8A5B94B-DAF7-4C46-8728-562D7AAAF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689" y="886666"/>
            <a:ext cx="5683585" cy="320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1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FBD292-1395-485A-9443-4B5B51D1B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4" y="861789"/>
            <a:ext cx="6877050" cy="5814782"/>
          </a:xfrm>
        </p:spPr>
        <p:txBody>
          <a:bodyPr>
            <a:normAutofit/>
          </a:bodyPr>
          <a:lstStyle/>
          <a:p>
            <a:r>
              <a:rPr lang="en-US" dirty="0"/>
              <a:t>Answer questions like</a:t>
            </a:r>
          </a:p>
          <a:p>
            <a:pPr lvl="1"/>
            <a:r>
              <a:rPr lang="en-US" dirty="0"/>
              <a:t>How high should workbench be?</a:t>
            </a:r>
          </a:p>
          <a:p>
            <a:pPr lvl="1"/>
            <a:r>
              <a:rPr lang="en-US" dirty="0"/>
              <a:t>We need transport cart, what specifications?</a:t>
            </a:r>
          </a:p>
          <a:p>
            <a:pPr lvl="1"/>
            <a:r>
              <a:rPr lang="en-US" dirty="0"/>
              <a:t>Position foot and hand controls for machine?</a:t>
            </a:r>
          </a:p>
          <a:p>
            <a:pPr lvl="1"/>
            <a:r>
              <a:rPr lang="en-US" dirty="0"/>
              <a:t>Position touch screen monitors </a:t>
            </a:r>
          </a:p>
          <a:p>
            <a:pPr lvl="1"/>
            <a:r>
              <a:rPr lang="en-US" dirty="0"/>
              <a:t>How high should conveyor belt be?</a:t>
            </a:r>
          </a:p>
          <a:p>
            <a:pPr lvl="1"/>
            <a:r>
              <a:rPr lang="en-US" dirty="0"/>
              <a:t>Force needed to grip a tool and what is acceptable?</a:t>
            </a:r>
          </a:p>
          <a:p>
            <a:pPr lvl="1"/>
            <a:r>
              <a:rPr lang="en-US" dirty="0"/>
              <a:t>How much weight to reasonably lift?</a:t>
            </a:r>
          </a:p>
          <a:p>
            <a:pPr lvl="1"/>
            <a:r>
              <a:rPr lang="en-US" dirty="0"/>
              <a:t>What clearance for operator’s feet and legs at workbench?</a:t>
            </a:r>
          </a:p>
          <a:p>
            <a:pPr lvl="1"/>
            <a:r>
              <a:rPr lang="en-US" dirty="0"/>
              <a:t>How should we adjust shelf heights?</a:t>
            </a:r>
          </a:p>
          <a:p>
            <a:r>
              <a:rPr lang="en-US" dirty="0"/>
              <a:t>Getting my point!</a:t>
            </a:r>
          </a:p>
          <a:p>
            <a:pPr lvl="1"/>
            <a:r>
              <a:rPr lang="en-US" dirty="0"/>
              <a:t>Go-to resource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7C17-6F08-4C54-96AB-0B57D12B16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Questions, Questions, Questions!</a:t>
            </a:r>
          </a:p>
        </p:txBody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9DE5BAFC-0325-4167-A237-29AE7B44BA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24914" b="-24914"/>
          <a:stretch/>
        </p:blipFill>
        <p:spPr>
          <a:xfrm>
            <a:off x="8126084" y="152400"/>
            <a:ext cx="3638550" cy="6477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2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C6378E28-656D-4742-BD2B-8A413C8D7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033" y="844483"/>
            <a:ext cx="10389468" cy="596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87A0F0-9C48-4826-A63B-152BEC592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6717" y="1366861"/>
            <a:ext cx="7332453" cy="28600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Optimizing all aspects of job performance - safety, quality and productivity - accomplished through the appropriate DESIGN AND USE of work processes, workstations, tools and equipment and the overall organization of work.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23A82-DC28-4355-9756-E73EB285FB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cap="small" dirty="0"/>
              <a:t>Ergonomics Defined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68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50042C-A69F-4D9B-9B71-A52664034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Series of</a:t>
            </a:r>
          </a:p>
          <a:p>
            <a:pPr lvl="1"/>
            <a:r>
              <a:rPr lang="en-US" sz="2800" dirty="0"/>
              <a:t>Checklists</a:t>
            </a:r>
          </a:p>
          <a:p>
            <a:pPr lvl="1"/>
            <a:r>
              <a:rPr lang="en-US" sz="2800" dirty="0"/>
              <a:t>Guidelines</a:t>
            </a:r>
          </a:p>
          <a:p>
            <a:pPr lvl="1"/>
            <a:r>
              <a:rPr lang="en-US" sz="2800" dirty="0"/>
              <a:t>Specifications </a:t>
            </a:r>
          </a:p>
          <a:p>
            <a:r>
              <a:rPr lang="en-US" sz="3200" dirty="0"/>
              <a:t>Guidelines</a:t>
            </a:r>
          </a:p>
          <a:p>
            <a:pPr lvl="1"/>
            <a:r>
              <a:rPr lang="en-US" sz="2800" dirty="0"/>
              <a:t>Separate document</a:t>
            </a:r>
          </a:p>
          <a:p>
            <a:pPr lvl="1"/>
            <a:r>
              <a:rPr lang="en-US" sz="2800" dirty="0"/>
              <a:t>Print out and/or access as you need</a:t>
            </a:r>
          </a:p>
          <a:p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3DB4F3-B8B9-4288-84AA-F5DC0E8E76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-16651" r="-16651"/>
          <a:stretch/>
        </p:blipFill>
        <p:spPr>
          <a:xfrm>
            <a:off x="6642340" y="861789"/>
            <a:ext cx="5950277" cy="585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8F599-1497-4AB7-AC60-52F320918F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Ergonomics Design Guidelines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3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50042C-A69F-4D9B-9B71-A52664034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033" y="861789"/>
            <a:ext cx="5203525" cy="5814782"/>
          </a:xfrm>
        </p:spPr>
        <p:txBody>
          <a:bodyPr>
            <a:normAutofit/>
          </a:bodyPr>
          <a:lstStyle/>
          <a:p>
            <a:r>
              <a:rPr lang="en-US" sz="3600" dirty="0"/>
              <a:t>Wide range of topics</a:t>
            </a:r>
            <a:endParaRPr lang="en-US" sz="3200" dirty="0"/>
          </a:p>
          <a:p>
            <a:pPr lvl="1"/>
            <a:r>
              <a:rPr lang="en-US" sz="2800" b="0" dirty="0"/>
              <a:t>Carts to Chairs/Stools</a:t>
            </a:r>
          </a:p>
          <a:p>
            <a:pPr lvl="1"/>
            <a:r>
              <a:rPr lang="en-US" sz="2800" b="0" dirty="0"/>
              <a:t>Controls to Conveyors</a:t>
            </a:r>
          </a:p>
          <a:p>
            <a:pPr lvl="1"/>
            <a:r>
              <a:rPr lang="en-US" sz="2800" b="0" dirty="0"/>
              <a:t>Fixtures to Grip and Hand Strength</a:t>
            </a:r>
          </a:p>
          <a:p>
            <a:pPr lvl="1"/>
            <a:r>
              <a:rPr lang="en-US" sz="2800" b="0" dirty="0"/>
              <a:t>Microscopes to Manual Material Handling</a:t>
            </a:r>
          </a:p>
          <a:p>
            <a:pPr lvl="1"/>
            <a:r>
              <a:rPr lang="en-US" sz="2800" b="0" dirty="0"/>
              <a:t>Seated and Standing Workstation Guidelines and Specifications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8F599-1497-4AB7-AC60-52F320918F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Table of Contents </a:t>
            </a:r>
          </a:p>
        </p:txBody>
      </p:sp>
      <p:pic>
        <p:nvPicPr>
          <p:cNvPr id="8" name="Picture Placeholder 7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E1F18342-34B7-47AE-8548-057FADF7AE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-4662" r="-1841"/>
          <a:stretch/>
        </p:blipFill>
        <p:spPr>
          <a:xfrm>
            <a:off x="6752688" y="861789"/>
            <a:ext cx="5203526" cy="581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62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50042C-A69F-4D9B-9B71-A52664034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362" y="862013"/>
            <a:ext cx="6203861" cy="5815012"/>
          </a:xfrm>
        </p:spPr>
        <p:txBody>
          <a:bodyPr>
            <a:normAutofit/>
          </a:bodyPr>
          <a:lstStyle/>
          <a:p>
            <a:r>
              <a:rPr lang="en-US" dirty="0"/>
              <a:t>Introduce Guidelines to you?</a:t>
            </a:r>
          </a:p>
          <a:p>
            <a:pPr lvl="1"/>
            <a:r>
              <a:rPr lang="en-US" dirty="0"/>
              <a:t>Did NOT want to go through each and every Checklist and Specification </a:t>
            </a:r>
          </a:p>
          <a:p>
            <a:pPr lvl="1"/>
            <a:r>
              <a:rPr lang="en-US" dirty="0"/>
              <a:t>I don’t think I would be awake at end and I’m sure you would not be! </a:t>
            </a:r>
          </a:p>
          <a:p>
            <a:r>
              <a:rPr lang="en-US" dirty="0"/>
              <a:t>Browse Ergonomics Design Guidelines</a:t>
            </a:r>
          </a:p>
          <a:p>
            <a:pPr lvl="1"/>
            <a:r>
              <a:rPr lang="en-US" dirty="0"/>
              <a:t>Referenced in other Tracks</a:t>
            </a:r>
          </a:p>
          <a:p>
            <a:pPr lvl="1"/>
            <a:r>
              <a:rPr lang="en-US" dirty="0"/>
              <a:t>Can’t guarantee every question answered, but I hope </a:t>
            </a:r>
            <a:r>
              <a:rPr lang="en-US"/>
              <a:t>it provides </a:t>
            </a:r>
            <a:r>
              <a:rPr lang="en-US" dirty="0"/>
              <a:t>some pertinent answers</a:t>
            </a:r>
          </a:p>
          <a:p>
            <a:r>
              <a:rPr lang="en-US" dirty="0"/>
              <a:t>Thanks for your time and attention!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B321353-B961-4E9A-A1E3-4CFF348829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737" r="405"/>
          <a:stretch/>
        </p:blipFill>
        <p:spPr>
          <a:xfrm>
            <a:off x="7729268" y="862013"/>
            <a:ext cx="4088921" cy="542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8F599-1497-4AB7-AC60-52F320918F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9033" y="50800"/>
            <a:ext cx="10774241" cy="55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Accessing Ergonomics Design Guidelines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46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50042C-A69F-4D9B-9B71-A52664034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4602" y="861789"/>
            <a:ext cx="8234534" cy="5814782"/>
          </a:xfrm>
        </p:spPr>
        <p:txBody>
          <a:bodyPr/>
          <a:lstStyle/>
          <a:p>
            <a:r>
              <a:rPr lang="en-US" dirty="0"/>
              <a:t>Mark A. Anderson, MA, PT, CPE</a:t>
            </a:r>
          </a:p>
          <a:p>
            <a:pPr lvl="1"/>
            <a:r>
              <a:rPr lang="en-US" dirty="0"/>
              <a:t>Founder of Minneapolis, Minnesota based ErgoSystems Consulting, LLC</a:t>
            </a:r>
          </a:p>
          <a:p>
            <a:pPr lvl="1"/>
            <a:r>
              <a:rPr lang="en-US" dirty="0"/>
              <a:t>Industrial Rehabilitation clinical practice in mid 1980’s led to interest in ergonomics</a:t>
            </a:r>
          </a:p>
          <a:p>
            <a:pPr lvl="1"/>
            <a:r>
              <a:rPr lang="en-US" dirty="0"/>
              <a:t>Since 1993 certified by Board of Certification in Professional Ergonomics as Certified Professional Ergonomist (</a:t>
            </a:r>
            <a:r>
              <a:rPr lang="en-US" dirty="0">
                <a:hlinkClick r:id="rId4"/>
              </a:rPr>
              <a:t>www.bcpe.com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Consulted in ergonomics for over 30 years</a:t>
            </a:r>
          </a:p>
          <a:p>
            <a:pPr lvl="1"/>
            <a:r>
              <a:rPr lang="en-US" dirty="0"/>
              <a:t>Education</a:t>
            </a:r>
          </a:p>
          <a:p>
            <a:pPr lvl="2"/>
            <a:r>
              <a:rPr lang="en-US" dirty="0"/>
              <a:t>Bachelor of Science Degree from University of North Dakota Physical Therapy program</a:t>
            </a:r>
          </a:p>
          <a:p>
            <a:pPr lvl="2"/>
            <a:r>
              <a:rPr lang="en-US" dirty="0"/>
              <a:t>Master of Arts Degree in Physical Therapy from the University of Iowa</a:t>
            </a:r>
          </a:p>
          <a:p>
            <a:pPr lvl="1"/>
            <a:r>
              <a:rPr lang="en-US" dirty="0"/>
              <a:t>Worked with WorkWell developing Office and Manufacturing Ergonomics training courses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8F599-1497-4AB7-AC60-52F320918F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Instructor Background/Experience</a:t>
            </a:r>
          </a:p>
        </p:txBody>
      </p:sp>
      <p:pic>
        <p:nvPicPr>
          <p:cNvPr id="5" name="Picture 4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64640854-508F-425F-A301-BE118C082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841" y="861789"/>
            <a:ext cx="2470433" cy="267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04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3206B3D-DF3C-4D94-A912-E44F5085EE47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UUID" val="{B5714BCF-62C0-4420-9813-3751E7737D20}"/>
  <p:tag name="ISPRING_PROJECT_VERSION" val="9.3"/>
  <p:tag name="ISPRING_PROJECT_FOLDER_UPDATED" val="1"/>
  <p:tag name="ISPRING_WEBLINKS_TARGET" val="_blank"/>
  <p:tag name="ISPRING_WEBLINKS_TARGETMJT" val="_self"/>
  <p:tag name="ISPRING_PRESENTER_PHOTO_0" val="png|iVBORw0KGgoAAAANSUhEUgAAAScAAAFACAYAAAD+q7qjAAAAAXNSR0IArs4c6QAAAARnQU1BAACx&#10;jwv8YQUAAAAJcEhZcwAADsMAAA7DAcdvqGQAAP+lSURBVHhe7P1ncB1ZmqYJ5u8dW7O12Vnr6Z3t&#10;7Z3p7uruququqi6VsjIrQ2vJCEZQBBkMaq21gtZaa60VQQESFCAIEFprSRERGZGZVdUjbG3/vvt+&#10;n/u5ONdxAQIUmVXT9eO1I92v30uch+93/PjxH3z9+Ds8jR678pUf/cq/3S3bfew21eOFY0yd5t16&#10;Xz+3r09WvTneK9Nm97XltJl+7nm+/pbnp7TuW6339WHbwvnMsY607etv3PPIOdzjtX5Bjx+zj6du&#10;Kdl9Je+UJXXPr3lK2gMcs5RMn6X6euvt8nJt3vql+gZqE33zjfsbexSo77Noqc+x65fr420L1NfU&#10;2W3m2NUq0PlMuho9zTGipz3uaWX/ez81nJ5VBloLoHBSX7un7KsXBWhzoOGCx9MesL/KHGPqmHfr&#10;vlbwuO16jJyDP57b37RpvflxXaD5ys9Jiwaofo7bZtf/s3zyDiopG9llu2+gNiNv+UnynutptNzx&#10;9mfYWqotUL3kjUxdoLal+ni1kj6rkcLpm6+/5x+7/+Bdrt4rnzv62r/eq8dPaF+pfJ+3CjkgCVTv&#10;SPMunEy9AMrpJ3X8wcwxLwBAz6RnuR4Xcv/U5B0I9gCy84HaVtpnNTLH/y4U6LPtdCktd2wgSZv3&#10;3Ev1X+48Tys/OHlhtFI4rVgeOC3lglYiH0gELna953z6Gabsg41/mwJK6+RY53gDLC1rXur5o0n6&#10;tdHiH/SftTKt5o/Z7ruS45bqL3lTNvlAZVMX6LhA9XabXbbbn5e8n2F/7mrblivbqS27b6DUlveY&#10;1eoHS4HpH6uMs1lKChtC0Lg0U/b288kHnoU6Azjfudy8U/f0P/Zzlw+WnvrfsZ7lD/BptdSgMAPC&#10;bl+qzps35UDHmXq7X6D2QPW/K3k/35S9qcnb9XbbSmWO8x5vl+321coPTl6ZwRqobjmttN+Lkg0V&#10;45YMXAJpuTYHXEYsB/gRA+vZ/mH+z6JAf8jP+kcrCnROr5aqN/K2P6l/ID3NMb9L2df3Iq/V+zne&#10;zwp0HXY/kzdl0SLnZCBktDBIf0+yXM/yEFmQH5yMBFJyLoGGVf9EMGl/8+O5eV/5n7WUzB+Y/Ydn&#10;558k73HeY5cq26mR3ed5aqnPe1Ytdb7n8TmBzvGs513ueGnTdpN66n3t1jGmXeFkIGRDyZYZrHb+&#10;mWVB57lLwGQUqP0JWjQPZlyQcU/SZxG4/tuS+QMy6Uq11HGBzmPXSX4l5UDy9rfbnofMOV/EuVcq&#10;72f/Pq/FVqDrWuravvaUF8HJDD5T75Vpt/t5654aPM8RWD44PSWg/OX+qDacfOWFH9yRt/yPS998&#10;E7g+kPQPJkDeK/PHFKgtkJbqv9Q5TL3dbs7hbbPrbdnHLddP9KR2W6s579NqufOaz7f7PK/reJrz&#10;POkY+1rtvCmbvGjZOSdbpo+v7+MFKH3jpk7Y5Mh3nJS9/byy+qxY5rOYNxBa1Oe5yf0hrfJjQkhk&#10;fmCnXcryw1p1Vh9Tb/4hFuo95/k96XldhzmPpHbebrflrTdlu95u/13od/15/61pJb+vzzmtRr5B&#10;KnkXCr42Fxr+/Rb6+Oq0fuF4I995rLoVyT4P86uClQBEXVCANpGcS/u416VlDhwe843f58qP7rap&#10;nB95oezVcm3Ppm/03M75l7+GFyPzB+at86beOlum3W6z65bSSvv9s1687H+L1f6bPjWcAtWL7DYz&#10;aL31dlkB5fbz9vW1rQY0T6slP4M/ojoe+TEXftAFmMl1unk7XSZ8kh/e71wemXYnDdzHyPSRdFF/&#10;dXJWmVrJOX8X8l7vUtdl+tnStgD1/6znr6X+DZ4o9+/3WfTc4OQM1IV6pyxp4HZT523zq5NUnYiV&#10;ar3Tf5Hsvnad1cf+PD8FOqfv8/hjuTDxhWy+Pm6b5PmD+v9jLgwwPcZqs+G00N97/ELdarTUMab+&#10;ac75PPQs30VSW/8Mp+ejbwPVfctxsoK6Fyn5vB/IAJQB+/uSDGqZi1pcL5ChvnFTAwORr4/kneNN&#10;faC+/uWFvO8cAdr85fQz/xtonfSVvA0rAQ7L3h/aO9DswWbn7Xa7n7fsX7e43U6X0pPa/zHKfPd/&#10;1j8FcbwErF9eNgSfyjkZGUg8rQxMArbpYF/oY+aQnDa7jyVv2a5zj5UfTev8xB9D+7vndLXwGTKQ&#10;nR9toY2pD0QcPO4PKnlNPYNpqcHlrbfLZlDa8vZdqPfvt5TMcUud//etpa7Lvu7V6Hn9j7+S8wTq&#10;s9K634WW+9zf1zUtJbkefzjRpajsuhckBYa4ItcZ+be57QYCAgapU1C4fTTv9PH1l9Q932OtM/3M&#10;MdaxRnLuQPWU89kyIGSASJ4DxOqrTsoFl+OiLLmOxvzY9iBbTqaPt68eb1JvfpXyne93pOU+z+/7&#10;LSHTbvq+aD3tQF3pcas5/4uChpzXPneg/Iv67EAK9FkLcHJB4Su/QCkszCC36gNJASMAkdQHDbtd&#10;wMBUoWTltew5l3W833l4LYvqpU6B5Equ1+23cE2U/JBuag8gB06Up17brHwgLTUQpf556Hmey9Zq&#10;z7vcd/PW2WX7OFt225P6PoueNGi97S9ikMs57fMu9xmB2kydOY+RXefta8vu6217Gnk/U/RMYd3z&#10;lh8wrDoHBgYIbr2Bg1XWPhaUtI8FG9NX22wIyWe4ZT2HyUu9npd/7Aqrhb5azx/QgZD0d/qZH9Z3&#10;nJStem0zqWfw6IAyaYCBZeqfl17EOZeT93t480u1eWXazDHPS08aaM9jID6vwWy00vN5+5mynS6n&#10;pY6183afJ8lMxJtz2OdSMe+D07ff/FpTW4HqftdyBj5TjxNSUCgAnHb/etPXPdZ1PXY/I//+lMJH&#10;8nKsc35tM3Dyk2lf6KdzY267zG/pQk3zgz9B9sDz5a16u215Sb/l+9rnC3Re075c22rqvHlv6q3z&#10;1nvrnlXffmtSa0BYClS/aAC5dXabLbuft6+3LZCW6mfXe/OL2tw6u83O230DKVCbfYzJq7xlyttf&#10;JWW33rT72rRMMV3WOQmcfteA0kG9QikE1MW4eYJBIUKQBervlf1Zxg3Z9U5qn9/t74OX86M7AHFT&#10;N+8c7z7mwjrzD2QG2GoHmj1An1XLnd8v7/cHY/dfKEs/s/WuvWOnXbb7Gpm65dq8dXbbUrL7P0n2&#10;gPB+x6Xq7HQ5meONTJ233a4P1K51VvtSWk27+YynPe9Sx/jOa7V7y756t8308baLfmAAZCD0JBit&#10;HlZPCTcLMF7YBCorPCR15dfuyq7TerlzJwPNBZBT75QdsewORCesW+ir/X3HitjH/YcwClTnaxPJ&#10;+Tz1gWQG3POSnlf+AH71PX713a/xK5NS33//G3z33W/cz/0VHj36Bg8fPMbDh4/xYP4R5uceqB4+&#10;eKR1sqe5nFP6PXr0tUrq5+YfYnZ2HvPsZz7Tvgav7O8aqK9p9/Z7FskAWCrvaOn+3rI5ZrlBZ/e1&#10;U7uft2zq7LJXpt0cu+h4V3bdStpelOzr9F6rLYWTDMIFQFEeAC20PQ2clpcOdA9MtN4FjrfeyLgc&#10;v7ol4KRtdEZ2qnk9h/tjmfP5Acdto8yck9Pf6eMcZ+rcflZqZNrsPo448Kyyt58t70ANlPfWOcc6&#10;1ybnl39w+UMUeMzMzGJ6ahqzMzOYk/zkJEYGB9Hf3YGejjZ0tt1Fe0sz7t64itabTWi704z7d2/h&#10;fusdtN+9ja72e+jt6mD/Lh43oMfPTE9TMwqv6ckpTIyNY3xsAtOsE8CJk3IA9nQvLfB+72eVdzAE&#10;avPWectPkvc4b7ufpA9TAwvvMUvlTdmW3fa89aTzr+QalgKifZyfczIS1+LLc/A5dVa7Dsjno0Ag&#10;WYm84PKByc3bbdruKfvqfY7I1MkPZLkjVw6smOrnLPT39XH/QRZgw/7a1/+PZqGNqTgrPadT1j4W&#10;6HzHeAaot97bR+S8pUXkuJkHDx4qMIYG+gmd22i+XI9LlcWoKsxEZUEmqgqyVJKvyE9HRV46KplW&#10;F2WhtiQH9eUF7F+Eq7VlaGqoxI3GGjRfbcCtpstoab6m8Opqb0U3wdbX3Yk+gmuwrwdD/X0Y6O1R&#10;8E1PEYTivOiqFFJu6Oc4sNUBy/4dnkX2wPDKtK/mGJGvb4C2QPKe0z7OtC3q4yn/Y9PzuL6AcBLZ&#10;gNIyB1GgvCn75C1Ti/tY+ecgG0zeOrtfQBlHZPW1z+eTqdN+zh+fQkXB5vxjrER+sPKd2/94B2BW&#10;P1fegWkPVjPHoyHV3DwmxyfR39ODVkLjxuVaXK4pRU1xDkqzk1CYHosCUUoMFY3CVObTYlGckYDS&#10;nBSU56ahnHCqKshQgF2pLcdVAulaQxWuX6pSMMk5b16pc9Kr9bjT1EiHdY3u6ia6Cam+zvvo7WhH&#10;9/17dGJO2tfViZGhIYyNjNJRjSsw5dofuqGgAOtrfodA38+WaX8eCjQoAmlVfV0FaluN9Dyr+Nz/&#10;s2lJOD1JZiDbZV+91f5CZQBig0Ph4dabfgoQk19e3vPZ513IO380CxCxyu7gkfkKbVsGXAtwk89e&#10;OIe3ny3vQBWZd9dJqNbHMOtO8w1cqa9GbVkBYZOKwox45KfGIC85CvlJkchPjkQeoSTKpwoUTvEo&#10;UjglUckEVCpdUzYuVRUp2K7UltIxVRBO1QRSDW5drVPdZP4GwXWzsZr5Wtyi7l6/jPu3b6C7rQV9&#10;dFL9XQRVJ0PFe3fQ0XobIwMDGB0ewfDgEKYmp9VJiR4YQPG7LPd9jezfZaWSP3o7/yx60jlWA6lA&#10;5/pnOLlwWalkIJnU5O3yUvL1cQe6t3218gOHVaepq+U/h//wnjoHZlLvhmRSp59h1fnqveXFA8Er&#10;5xjnXIHaVyIdmPKIjP4Dfq+DeXJ8Ap3329DEUK22ohiVRXRIhJLARgCUnRCO9MjzSIs4h/Soi8iM&#10;CWFdBPIILOlTmB7nOCgR6wrTYlCSmcDQLpVhXwbqShnWleaisaIAV6qLcZnAulJdhKb6MoaH1bh9&#10;rQF3b0h4d4Xu6Sparl9By7VLaGO+/XYTOltvofteC3ra7qJHQj+mEu4NM9QbJqjESc3MzOh8lYR9&#10;gcI833d38/bvYZdXKxkES6UvQsud29u22ut4kdf9+9BTOSczmL1lU2eXA9V9q5PuzItMPfvIQLf7&#10;BdK3khoouDJtvjq3vGKZc0jKf2BT7/cZKvkDoFxQmT7GOQWW06auinnVCuEkx5iXZpo6ucMmkgE8&#10;2N+P2zeaUF9RgorCTJQzDCul4xHY5CSGIyMmCCnhZ5Ecfg5phFMq8xnRQciKCUZmbAjzFwgtpy0z&#10;6gKyRLFByIkLRgGPL+F5ynOT6aAY3lXkO1CqKsS12hK6pXLVrctVuH2lBneu1aH1RiM67lxH171b&#10;6Ll3G513m9HZ0oz7Mh919zY6GPJ1td5h+x1C6i4Gujsw2NuNob5ejDLcm5qQSXWZPDd3AhcvUbBl&#10;/1ZPq0CD4p/1j0NPDSeTeqX17sD1ydPX14ep/yBf6OOTqbPbA3yGHG9k1y8phYzJ8w+Vqe87uefw&#10;nc/vvAKWhWOd9sV/9F75wKR5/zb5h7DLRgZOkpc+jx49xuTEBDraWtFYW4nyvEyU5KQokIqzkpDL&#10;sC0jLgSpBE5y2GkkBp9A/MWjiDt3WJUYdBwpoaeRHHySOo7U0JMKJwFSZtR55MRcRH5iGIpSo1Ge&#10;nYiqgjTUFmehvozOqUycUx4uVxbgak0RrteX4gadk+jmpUpCqga3qRaGeveuN6Ct+TK6WiS0I6ja&#10;7qCXIV7X3VuEl4DqlsJKwr5OwqpH5qM67xNUveqiJienGO5N+eahbEh5f6PVKtBvbQbD89TzPO+L&#10;usbftWTJSqD6pfTUc04iGZzL1Zm8Gci+spGpNwPfTimnr6dtGalj0mOt41YigY0BzqI8/4DdvOPI&#10;7HYpy2e5/VyZH9eUvTB6knwA0/OIS/oaI8PD6pKqywpQmJGEgrQ4AimZStTQLSs+DGnRF5EacVah&#10;FHfxGBIogVL40e3UTkSd3IP4MweQEnQU6RFnkBZ+GpnRhFJ8MPISQ1GURihlMZzLSUJVXgpq6Jgk&#10;pKsryVZAiXtqJJwkpLteV0ooVahzammqV9ckuke1McS7f/saXRPhxJCuV1xSVzv6O9sxQPV33MNw&#10;XxeG+3sw1NOJPsKpl+FeL+vlLp9817GxMUxNTfvgZJyUmZNaiYPy/jt4y3bdi9RK553+Wf5aFZxk&#10;QAaqt6WD1pWvzqeFNpWn/6Kyq685QJeEjamXVLXwObbzWdRXUiPtwz8iO+8C51umznNAbp0bkjlz&#10;R3K8U3YmL115Fu/5YOORqQvUpuI5ZS6m5VYz6qtKUEyXJFAqTE9EcWYi8tNikZUQhkyGaekMyZLo&#10;hJLELV04gpgz+xFJGEUd30Uo7VVQJYY4TknCuUy6pdykMBSmRqI4PRqlmfE6z1SZm6KOqZ5QEpd0&#10;uWrBKTVfKqcqVTcbq3CHLskA6f6ta3RDzeqSBgibIYZs40P9GOnrxnBvFyaG+zE1MojpsWFMjQ5p&#10;29hgr+YnhgcxTEgZcA1J/7FRjI06gBIwiR644Z4AykAq4O8WQN4FlQv1iwfFP2tp2e5HF++6svuY&#10;Nm/davVMzskrGaxL1cug/1akA9pAwJWps9t8+QXYLCcDIh+QpF5SV19/657HyBxr8lovcHHLAh0F&#10;j/l8p82BnfxhS3lBzh8/83ouU+/U2XCSH33heKfOyO4nGhocwLWGGoZtaQqlPPeuWj5TufOWFReq&#10;E9ypEefULcWeP4K484cQe/YAok/tQSwBFUunlBh8DOkxQchJjkAOHVJeShTPE0UwRRFMUSjLiqfi&#10;CKYk1BSmo7ZIlEnnlI76kgxcKsvCFULqGiF1g47pFh3T7cvVuNvEEO7GJTqlS2hvvoT7NxnK3bmO&#10;nhaKoBq434rh7naMUAPtLehlXf+9W8zfwVhvB8bonsYJqPHBfnVQwwTagKyTaruLwa77rOvCUF8f&#10;QTWGifEJgnoO8w8e+hyU7aLs39Er88ceqE1k2v9blwHKUsBZqZ71eCMHThy4XqA8i5yB7qQCJGfA&#10;Wm0GBi4wnAHv1tuy+y9qc+WuaPdBiefUPN2W77xum6+PkXy+OZcfXCjfYzcmdep9x2uZ30lT58fU&#10;1JVTx3O67WYg+Lskq94dZM4jI4/Rdb8Nl6pKUZydjDxxSInhhEoMcpIiVdmJETqRraHb+cME0kGF&#10;UsxpOia6pZjTexHHupTwMwTTBWRQ2bEXkR0XhPykcBQRTEUEVGlmHMM4Oqa8ZFQXpKC2MA11xRlo&#10;KM2m6J4q8nC1Mt+BU20xrlYX4npVIZprS3BTJsQbK3HnSjVarlaj9VotWq/UUFVoE3Bdb8C9pgbc&#10;b7qEzptX0HWrSfP3rtSijXDrvnkVPYRZH93WUGebOq7+tlaFU+edW+hnqDfUI6vQnZXosoB0dGRY&#10;10jJnNT8vNzZcyAlwFoppALpSe3/lLUUKJ5H/VJ1Rt42o+XOZY59ZufkAMQuO4PXr49vcLvtdl7k&#10;hm1+fbWPR1a9QsLOW1IIuXAystv9wKNlu03EP9ZFdSLv9RGEmrI/QeT3Y+uAkDannw0irxyYsR+P&#10;k9BFHg8pL8hCEUO3LFkGwLBNbv1nM4TLJqSkLjnsDMF0HAkXjmoYJw4p7twhhZOkSSEnkBZ1jkAK&#10;QpYLpZyEYIIpFIUpEShOk1COYMommHIS6ZoSUVuQjjoR3VODTIRrOQ2NBFajuCg6q/q8FFwpycTV&#10;slxcry7C7Qa6KIZ5t+vLcYeOqoWguiuuimq9KqCqRhsh1XGLIGptRjfdU/cdimFg543L6Gy+gg6m&#10;6qra7xJOLei6eV3VefsGHdhtuqgO9NJRySMz3VR/L0PFwUGMj4zpqnOBlAH7UoDy+7extFzbP3Yt&#10;N/ifVTYovG2B6qVs15lyoDqTN/VL6bmEdTacvNKBaRyKO6CdgShy82YAs90b9i0Ci8h1R0uWzefa&#10;Zfuz3c9QV8cfwamz20z/hc9fcIAuZCTvfq7Tx/4jl/7sxz7arvBdGAh6PMsaxnEwmf/15Tb6zWuX&#10;9O5bbkq0hmIZ8SEMx6LULWXFhyMzLkzBFE/HFM8wTmCk4du5g4TUUULppEIpQ5YFxAUjI/o8suia&#10;ctQxhdIxRRJMUSiRtUzMl1JlGbEKqaqcJFQQWJVZCajLT0V9YQZFUBXRScnkOMF0iXVX6KiuVxXh&#10;Zm2pOqjbhNJduqG7dE13CSRJHRdFR8U2BVRTPe4TRAInmVca7L6P4R6GbjLPROfUc5uhIDVAQI1I&#10;SEcY9RJM95sJsVsOpNpvN6PNVZfMa/X3qZMaGx3V5wRlPmo597Tw77Og5dp+n1rJJLp38D8P2fCw&#10;ZbfZ7d6+pt3U2+VA9Uv1Ef3gV9/+xgeSpxYH86K8O3h99a4UEAIlr7SNF2r6uIPeJx/MnDYjmUtS&#10;OLjn0bynj6OFOp37Etk/hrQplJx+znW4x9JJaTuBYlyO8zmBZPrwD95NdfLcHQSOnD7yuc5g+k7D&#10;lJvXGlGWl4bc5Ehkxoc54VtSBNMInV/KJKyS6YhkSYCEcVEnGL6d2adhXWKoQImhm8AsIZQp3Rbz&#10;4ppy4h0wqWNSOEUSTlEoTglHSXIYylIjUJERg6qsOCoetQRTQ1GmuqfL5RLWMaRjKCdLBlquSbh2&#10;Ca0M19plIlwmxF0Q3ZNlBGwXOEnaLn1cSb9OhnFdd5rQd+8WhrraMNLXhZH+HkyNDmJyuJ9Aoitq&#10;vY0+aoAOarSnk/3uK6DuXamjE2vA7cZahpI1uM38PVmFLpBiuDc+ShfF31BCPP/f2l9+/+Yr0HKD&#10;5/cpc12ruT7pu1x/b7spmzpvu7ePLdPm7bdcvVfqnJ4LoFwJBOy8AcqiOl+9DGhCxS0bCGmZeR8E&#10;XCfjL/9zLRznQsrX5jmG0uvx/RDG0Zg+Tl4Xiyps/X80By7sJ9fkQtg+1tfP7RtokIhrkjVM4rIe&#10;zD/EnebrdEwphBKBouEbgRRPyDCMy4i+6M4vHUWczCud2ovIYzvpmvY5k91sl76ZBFFm7AWk0zll&#10;RotzknCOipE1TARXzDkUJIagKCkcxcmiUJQRVOXpUXRMsajOJphyk1FLh1RfQEDRNTWWZONqRT6a&#10;CCcJ427QKd1qKCckCCoJ4QimlsYqBVKLzD/RKd2RO3kEmYZ21+oJqnp1ThLeyTzU/ebLGuLpXFNP&#10;h2qkt5Og6sYYNcrysDinlmYMtrdirLdHQ8FbDB2bKgoZUubjSlker6kUty7Xoe1Wkz7PN9DThcnx&#10;cV3E6XVQzr/bP204ea9luYFttFT7UufS+mXafH2WqA8k+3yB2o287b6w7qkBxcEZsN7VAiBcmfIS&#10;dU4I5A5608Z0wak4Zd8xpmzVSd9FspyXc23Oj2HCOgWQ1jmfY/osOCn3890fWV2Rwon9eIw5lw9k&#10;Oijk3E69/0S4wOlb/QeYn3+ErvY2XeEtIZw4pSwBUxwhReCkR51Xt5QUxDDu3AF1S5HHdzCkO4Sk&#10;4OM60S1ASgk9gZSQo0gNO4Hk0ONMTyI94hSyos8gK+osshne5RNMhQSSuKdSmXPKiEZ5ZgzDuFhU&#10;CZjyk1FfzFBOVJSOS8WZuFyWQzjlqXO6UccwTsEkUKqnGtB6vVFd1F1ZVkBQCazuXq2li3Imx8VB&#10;tQqY6Jzab1xGO8EkcOq4dQWdspqckjCvr6MVPW230dt+B333W+iiWgmmu3Rb13CfnyNOqufuTdyq&#10;LcPV0jyF09VyQrNaJuareB1XGPYx/OO5RgcHMDszp+Gy/Zvb0n8jV96yLTNQArU9q5503qXaV3JN&#10;yx3rLS+IdW67f/3q5D134M9y21wtqmd/927dYjAtCysO8oD1K5APKC5IFCaufHXaV2Dg30fLnmMN&#10;xARABipa1mMEJq7Ypn2s8/iA4wJFQSU/pNax3T3OB0pfX/4xu+AxP/xiOX0kr+fV/vYA+U63DBlk&#10;SFJTmouMuGBdSCmPlUgIJ4+fpISf1snuxIuHEX1SoCRuaa/OLyWHn9G1Shl0RWmRp5EWfoowYhoh&#10;UDpJKJ1TZRJMOexTkBisYVwRw7gShnHlGVEoI5wkpCtPi0AlyzXZcXRNMjFOSMkkeGk2w7pcB07V&#10;hJM8S0dndOtSFV1TDUHk3JFrv0kwNF/CvSYnpFMoMa9uSfoorGpwn33lrt19hncS4nXcuobulht0&#10;UDLp3Y7u1ptM2zDY3Y5e1nXRLfXcbkIXoXaPn9l2meclGG9U0MFVFSucrpUXoLmuHHeu1vM65Dm+&#10;27rifHigz7fK3IaP+f0X/p0WywyOpcpPqn/RMgPYyNsWKF0ub8pGdtnbZmu5Nq/8zmnXW3lb0n/Z&#10;OSdpeypH5QJA8gIDX72GSAv1zyQ5B2Fhn0vzRnZfnwgXSa1+zvU4P4afBCYKp4Xz6vW7TsoAT2Hm&#10;vVPnSpcnaCp93YHhtsmukxKCyBP/TvjmzCtlixjWpUacoTM6hsSgIwTTbkSf2M2wjqBiXRzDuzQ6&#10;oXQqjUBKoVNKIsCS2J4cdBQZhJWEcNmxDOeoXMIpPz4IRRrShSikKtKjUclQTlxTtaR0U5WEVHVm&#10;NKqoekKqPj8JlwpS0FhEUJXQRVFNVfkM78RFFVMlaK4X51KGW40ExOUKDe2M7l6uUjC102V1EF6d&#10;zY3okrVQBFS33L2708TQ7Qa6b1/TtU8jEuIRTKP9XVQ3hhmm9RM0Mkne2XQJ9y/X4v6VOtzmb3aD&#10;ULpO93StJAdNhPvNen72Nfahe+qky5LlB7KHlDwULWGzF0jLQcoMDju1B83Tynvep5F9LbYCty0+&#10;zpT9+y9/btFSEHne0mtz8z8I5JpsrRZOMvifVPbK17ZEu092+1J9/eoduPi1G0C50s9mnQLKJ7Z5&#10;Jf0Dlh1AGej4wjqpY955nk5cm9NHBoSASf5Xv9ZQjVyGcWkxF5FJIMnEdzbdUypdUVLwUSQTRDK/&#10;JAsqkwgdCeOS6aYk1BOl0i1pOEc5YRzbqAxK3FIOw71cwknAJBPgJQzlSlIiUJoeRecU49yZo3uq&#10;zoohlGJQI6BiuYpuqoblBgETgXSF7ulKGR0UQ7ymqgLcqClCc20xbuqCTILpEkM9gkjCOnFM966L&#10;Y3LmmdqvEE6Xq9FB59RBF9VBWHUyBOxmmNfDkK2HoOoT93S3GcOdrZgc7MNoXydGeymZfxIN9OhK&#10;825ZJ0VAtcoWLZWFuFaUjSbCSQB1vSIfty9V496NK/pwcb/cDezvw+TYBGamphVQMg+18G+zMge1&#10;lAL1X4l+5aa+vxdLTzqv/dkm7y17+9t5bx9vnS9v1T9vmc+Rz1jONUka2DmZQUsFbg8MLN+glePd&#10;c0idXx+33RncvBBPH3MOvzDPp0CweYLs/oGOZZ1+tuvqfP3cOifvfi7lCw1V8kNKWb6H86MuzDk5&#10;cDLgEum8E9Pp6Vm03LyBoox4DeNkSxOZCM8gpNIizxE64oZOIO7sfsRTAia5QycP85p2gZAAKUPW&#10;MjEklDtyWeKSeJ7cBKecQ/ckrilPndNFxzmxvlzuzhFWojK6qCo6pyoCqjYnTh1TQ34ywZSKy4Xp&#10;uCprmkqzcK1Clg84CzBvVAuc3CUEBI/MK+nckiwZYCoLMO/TKem8koRv1+maCKROgqmD/XsIpj6G&#10;dEN0S0Ntd9BNkPU2X0YfHdQQw7lRup5hhnljvV0Y6XXzA72YGhvGSGc72hji3ZRwTpxTURauFmUS&#10;UNm4zroWwquD7qlPnuPr6cTE6IhuGyz7n8uCTTNRLv9Gq4XTUu3e+icpEJhsmb8XydvnN/ml6rx5&#10;u26pPoH62zIQCXheT3k1Wg5MRj/4lQxCIw44X57yC+s8bctJBm6gepFvYEvelO12CwS+dlueen9Y&#10;eGT3Ned1673X4ny2Jak3wKIEPgttkvfX1/wx7T8qI1On/1MzffDwEQb6+lDF//VlXknuxokyZU1S&#10;zAUnVCN8JEQT9yRpIqVrl6IvIIVASgk96bgmcUuRZ+i2gpCb6AIq+iwyowixsONIDz2GnMhTKIi7&#10;iOKkML0zVyauiaoSp5SdQMcUh7p85+6chm+FabhcnK4hnC60FChV5uJGVR5uVObjRkUumilJb5Tn&#10;MMQqwj26JplLkjBNJOFbx41LTujWch397bf18ZUBWSYgK8JZPyD1zVcwdr8FU3RJvXRZ/Qz5egVc&#10;BNqgPKPXdkvv3MlkuCwzkEddJocG0N9yC7cri3CzNAe35K4d4XS1MMMFVD7arjeim+5pUJ7X4/FT&#10;ExO6xMA87mJDaSlABRo4ItPm7W9k93thsq7D/jy77JXf8VbfJx33u5b5biJ1Tj4IufKr04FJaZub&#10;DyRvmzvw/epc2fWLAeFAwM77+pjjjKOx6gPK28ct+32uW3Y+z5Xrhpw2/ljaLqn8cG6bCxtzjc7k&#10;u/OHbhyS+ZG1LyWrv+VB1htXGzSEM8pODGN4F6kT3LKNiYRzcndO5pwklEuNPEsx1Auhe5KHe5mm&#10;hhNSVBrhk0mHlBlzlg7qvLqnvLgLKEgMQmFKGEO5SL0rV5Edj8ocwkien5PV4ATSJQKosSwLl+iM&#10;NM/0Slk2oUQx3yQwqqIq89DMcE50k7pVXaBQusX260XpuE6HdZPHtDLU66X76b97A10CJzqmHoKq&#10;n2HbKMOsKbqf6ZFBjMtcEmE2QBD10jUN3W7CeOc99F6pwYAsM2Da09RAJ3WVasIwwTQgk+ZMJwf7&#10;ea5OdFypx03C6BYB2lychRvFEuLxmktycbOmFO3XLzvzVfzcUR4zNzvn+3cQmX+b5aSDxU2XUqB2&#10;+xy27L8J0XJ9l5M5zv48kw9UXqpeykv1/X3KXNPCOicLSI7cQattJu+m5hg3b0udmPSzZENC+kjZ&#10;e5y2S+rK6ecCwj3WPs+yWqKfz/3YdVpvPs9N7Xapcx2UHu8Dl5yLP6TWOX94fkCi7P2b5GUDElZ0&#10;tt9DSXaK7r0kq8B1u1zmBUziiARMyYRP4gXZf+mo3rFLZFmAlBIm80vyyMohwusIw7pTSIugCKkM&#10;uqVcCd300ZRIvSNXTDjJUoGKbHlMJQ41DNlE9XRIDXRHlwgWBRId0DW6I5no1vVMGrpJWkA4EUoM&#10;424SRjdZd1vCOULoTl0Z7jZUoIWpzAG11pfhXn052hurcL+xGv2EVC+dUXtdKTp4TC9hM9rRisn+&#10;bkwP9WOcodrATYKM8Oq7UotBgmqQ/XsvVaJf4MTzdF9lep2QopPqo9Pqu30dw/fvYojQ6W+9hTt0&#10;T3dKCSe6vRt0fjfEOdFNNVfyOnld3S3N+kCxuCd5Q8zc7Dz/zZ7smkTeAfMkLXWOb61JaS+cRPax&#10;3vMsOreeb/FnG5lj7GO95aXygbTcZ71oyW/lg5PqGxtOgWX6O4OV0gHuAszkWe83uH1tbtmSAYKf&#10;fDBwz0EFBI7UBaoPJD0ff3BNpU7yRubzTN6q47GS6vF6LgOjBSjJP7JXps1MhMsk+OzMLBprKlCY&#10;kaC7CxSkx+tqcJncTgk5oVCSuSbjmJJDGboRTskawjkT35LKHboMOqnMKErvyl1AXkIIilLD6ZQi&#10;VGWyfkmcUl6S7jJQRyBdKsvUHQYuU1fphq7RFckEt0CoWSa5KZlPui6OqCJPgdRcU4ibBI8svLzF&#10;VB5HEQmYWgmSe5LWlKCNYBI4tRIMbSz3M3wbk10G7tzA/dpStNCxdRB6g3RCgwTNIMExTDc0IuEb&#10;HVZvfYVCaZD5Pn5WPz+jp74UXUy7r9bRSdWjT1yVtNOZiaPqarqEuwzr7tC5Neclq4NqrqC74zXc&#10;rCrmdVaijyGh7B0ld+/Gx0bdha/8N1kBmOz8SmQfb/IrkffYJctW3tTbZe8xgfT7BM5qJNfpTIiL&#10;fkX4iJj3giiQfLBxZSDgG9RPoaXOYeqfRc4dOfu8Ujb/oG7qBZX7j+3XZkEpkEx/b73MdQz09aK8&#10;IFNfOCAbxeUkhesck8wfyTxTWvgZAuokEiWUk3LUWcc5BR+le5LlA7K2yQndZOV3Trys+j6DXIZz&#10;uo6Jbqk0I5JgiiaY4lFTmII6OqSGUkKJ7kh2GLhC8MjOAk0Ez/W6EtyQTeNkKYDAhyBQETLyIO9t&#10;1jkrvmVpgKwCr0bLZabMt7DtHgd/G8tyN+4+wdJF99NFh9RRX4lOwqbvWgPGZHuUrnsaqt3OiENr&#10;diI6JfwjcPoY0vUTOiN0QUPijngtA7yWQZ5vgJ/Zy2vs5jX20EH1ykT61Vp0XyOo+DkSMsrkuoDw&#10;FkPU5pxEOqgM3CKcbgmc6Kqaq0t03ZUs8hyT/aOGBzE7Pe337xRI3oGynGQQmWPsYzXvns/0CSS7&#10;f6B6X7tJ3bZAkAlU909ZvjknhZMFH61z5StzcDphm9PfGfTuYLby4sCcAb46+VyQKUt+lVp0XKDz&#10;6PkX/0H4XYvbV8sGXpZs8Nhlp6/T39fG/6UfPHiMu7duID89TjeJk3AuPTZYN39LjzzLsOw8EhjG&#10;xZ4/hHiGdHHnD+qEuKxzShbHxNAtOZzhXegxnQTPlJXfAqYEgiklhKFcGMoyolCZG4/q/ETUEkz1&#10;xQzfxC2VZ+MyndJVOiVxTLKoUuDUTBDIvkwtTXW4Q8iIzK4CsmhSQHSHbulOTTFuVxczfKvAPUKj&#10;nQO+naBoY76NoNLlAQy/um9comMSZ9SMwVtNDNGq0EV4dPEc/ddqFUTtxZlozYpDZ2k2egi4bro2&#10;cUqjdFqDcteuIheDdEwCqT5ebz/z/byWPl5LH6+rX+B0qRwDstMmr6edruwuz3WbYV1LWS5uuZPk&#10;LYTjbar1cg06b12DbGw3MTKkm9jJLgbm33EpBRosy8k+JtDx9rm9WqqvNx9Idtty/ZaSgtNT59V3&#10;dP2B6l+0/CfEvc6JZWdwWvUCHqbfSLsMXpXbV2Tq3eOc1B3oVqr1lgyQNO/2W7WedDyBJKn5HBsk&#10;kvrmktz+i89l+i7Wsm0M7cQ1leWnM5SL07BO79DFBFEXNawTMMXLIkqGdvGyw8BFmXM6gqSgw/pI&#10;SmqETIAzpCOksmSJQMIF5CcFMZQLRVlWNN0SwZQdSzAlEEzJrltyoHSFg1xWeMt+TLqjpbur5a3L&#10;dEQc+Pp8nJveI0DEIelzcYSQQKpdlgfIHkyySluAwLS9oVKdSxf79zRfIZRuoJ/uR+66dRMkPWyT&#10;Ce5BufMmK8EJkS5eQ09tCTrLstFJR9fN8LKH19ZHUIqG6Ib66dgGmR9gODlQU4D+6nwM8nr6Gxn2&#10;8Zr76OT66ot5Tjotnr+T/drKctDC0K6lKAN3CL/bhNQdwrSdzq1dFm/y+mTju4nhAUyOjmB2dtZv&#10;zZNXgQbKs2rJz7HzT6FnOXYl+l2CyQvJH/iA4sJFoUT54GSlBk4GUFL/za84iP36yaA3aSCxzcDB&#10;B4kFANh5X518ToD6Z9XCZy0AyZZerwBKr9GAy/ljMk7JKTvt5o/OX7IH+CPUVRTqq5jKclLpnmJ1&#10;fZNOgkecVjDJPJNZUClzSrISPFmWDQiYCCWBU0b0aYZ05zScy08JRQmdUkVOLKoIpJqiFNSWpKOe&#10;A75BoMRB3ViRwxCOYKot0l0sdSdLBVMFbnKw375CpyTPwtE5tcrjJgyXRPduyI4DMqhlJ4HL6JQ8&#10;XY24Iw3dmi87UGJdN51JF6HRLQBh/VALISVzSIRYH91PF51RLz+zT+Ai0KoqRC+B1Cug4vX2ElT9&#10;1XRPdEx9DOEGeJ4BlhVOvG4B1CDP33+J7kvPUUmAlWCQnz8gj8PQBd4vz0UrodRSkqVwukMndUfm&#10;vghU2SvqvuwXde82Rvt7ME5ASWgnDwebeSd7/skeHE/Sk/rb7SZvf473eG/Z1AWqf5ESIBkoLQWn&#10;lULrWUJNB06u7DknAyMHNHa9DESnv8pt99VzIDvwcga4OUZTaXNTr2wgmPzzVqDPE7jafbyS8E9T&#10;94/EhtICnBxoLZQX8r/57d+j9XYzclNi9A0pMt/krGsKQZouD3ChFCKT3ae0LpmhmwBK5pfSos6w&#10;/riCyQcluqSKnDhU5MUrmKoLk1Bbmoo6hVM2LnGgNxIAsv/3FcLpKgd6Ewe+6Dqdi4RztwROlOxi&#10;ebfJBpQ8K9eIjpuygPKyPnYi65VUhE+3rGeiZM5HFk/qmiQJyWSymkASZzRAgAwQegKnAYKwX+aS&#10;BDD8/P66YidcI1QGJGXY2VeaxXIu+unspN8g0yFe8yD7SjpAuDlzUVUY5DUPsF7yw7ymLh7XRTi1&#10;83vfK6eDomtqKWdYR+ckc2LdMnEuz+i13sK4rD6XfcvHR/GAoZ3ZXuVFDX7veVfyOdLnRV3PcrJh&#10;Y+Bk6nx5q26lWimcAn1nhZMBjwMSN3Xh46u3865k/skpm5Ty1Tl5Lbupr+wes6ClnZH0D1RvpMc/&#10;oY8t6e8t29em4ZmbOn0W/mCMO/IH0EKdV9//+u8wPTmJoqxk3Qe8ODuJkIpEVlyQuiJZIqBrmCKc&#10;iW+dHJe3ohBQ6dFnkRFD0Sllx19EfnIoitIjUMoQrpxuqTI/nlBKRk1xKh1TGurKMlDPUE7UoG9K&#10;yaODIqTk0RMRy9eqi9BUU4xmeeyE4ZNsbSITxhLG6fa6hJPszSSPoIhzUtckIZlAgKGROia6KQdM&#10;dFGXa9HdWIPeq/UYutmE8fYWjMljKOJ+6osUJMPXGNoRLsON5RjleYcvV2BIwjKGm4OE00BFNgbo&#10;9oYkL46JABuiYxqqLcAwITRMlzTUUEqVYUiAxHNKWe7myfIDmbPqEvfE79xOUN2rKkJrTRla6yv0&#10;QWHZcXOws13v2um803A/RmW91eSEhtsCJ++geB6Svwk7b5eX00r7PatsyPjgY+W9Mn1XotX2X0rO&#10;nJMHUIFkgKQScNn1btmGjba74Z/vHBz0un5K806bDQojBw4Lebvsq/OU7fYny4Roznl8gLLKTpv8&#10;sYgW6hRG2tecw5xHUhtO3+P773+Dq5dqUEQoleakQLZDSYs+hyQ6JdlGV+/IqVOia6JTknxKxCmk&#10;RAqoziAjjiFcYjAKUuQtKeEokbmlvDhU0ilVF8nbeFOdtCAFVbJkoICgyk9BTV6ybhhXm5+GeqaX&#10;ZPM4UV4qLhdlUem4xtDnOh2G3Hq/VVOCO4TVXVka0FiN+wyZBEL6oC6hJG5JFlKKc+q67q7g1jmm&#10;a+i7Uoc+WQZQx7BLYELXNHq9DiMMuYYvV2OUoBq7Xo9RQmmsoQTjVysxwhBtpK6I4GF/hm3DVbkY&#10;ZAiqeVU+RpiOEEzDBNEIwSRQGiWcRpgOSmjXWIk+Xm8P4dRNsHXQNbUTUPfERdWV4x7Vxu8ij87I&#10;KvOJAXlmr1vd01h/l969m5+b49/+8xlIXhkgBYKNTkK79c8bRnpuT91K5QWSLdNup7a8fZ+HFu7W&#10;udK8xzEtwMeVKXvqTTjnq9N2Xqy0udKBbaRlt06Ps9sc+QDCOgcOCzJ9vfWrkVyjL2/XW9fh1Hlh&#10;ZOodEPmD6Tv8+jd/j7GREZQWZqE0L80J55IikRp1VpcIpBNSqQRSiq5hkvVMp5Aka5lYlxRxQp1T&#10;ToLzWEpheiTKcuJRkZ9Ex5SsqshNpINKQEUW62Wb3XRRDMpTolDOz6lIjUQ168uTwlEaexEV8cGo&#10;Sg5DLetq06JRlRCK2uQIXGL5ck4irual4HphBppLsvWxkLuydqmhUhdUthM+HUzlFv4AITUgj6Aw&#10;39/UwPCtTtcmyXzQEIExzLBshBolgMbomhROhNJkUzUmrlZh4nK5pmNsH79UypTwoUsSWEk67ObH&#10;6goxyuNGCSYB28gVQu9qNd1TJYZ4fvmsPgK1tzIf3QRSJ3VfAEXgttMhdtDVtfOauwlQ2RtqdnRI&#10;X001QShNDvVhfKAbUxPjujj2WQD1NJCRvkaB2n8fsuHild3HPuZFSX8bpgvOyQWNDRKFidRLu7dO&#10;Bqib6iS51Kuc+m/c48w5nYHutpuB7w7+RXWB6t2yMzlt1bvlBYCYfABZx8rdRqnTst+8k3PNC59p&#10;g0faDaDc7xIATPLH/vXX36DpSr2GczIRLqvB9R1zBIU8JycwEqeUxjBOIKUOKvwkwzxnrimbYMpL&#10;EjAxlMsjhOiIFEx0SBWinCSUZyXqft8VGXRTAid5Uy9hVJFMMXysYL6MIWQpw8WyqPMoZ1oRcxE1&#10;hFJDehzBRPG4y5kJuMrzXaOaqJuyXqhYbs9noIXpPbldX5aHNrqsbg54eSZO7sD1EQC9tWXoqy5m&#10;SFaod9mGGTKOX6nCJN3TxNUaTF2rxlRTDSavVDBl/ko5plmekjI12UhAMQQcayTMGoodqDEVOAnU&#10;RhkOjvE8Y4TSCCE1zPah+jKdJB9g2sfwsJuSifeOinzcJ6zaCKd2gqvrap1uySL7kY/39+DhzCRm&#10;J0b03XnOFsHdmJ2ZgWz85zjkFw8LA6XfxWc9SV4ILSVvf/scL0ry+/zAL6Sz864UTG69gY2mrnz1&#10;Rjpg3VTLriyQqDTPej3OzXv72nL7Goj4zuGRgMMBhgOa5fr7YCVw0nPL57t1rr7hD+Uc70DJqZe+&#10;zueYP7QFMMmP+2v0dHWiJC8dOYREHqEhj6tk0a3Iw71OCHdWn49zJLsQnNSN4+QNKbqjAB1Tkcwv&#10;GRjl0jUxlXfLVeYSUoRSOZ1SqWyBIg/1JtNdiRg6lieEoJQQchxTCKoIqRqqOi4Y1bFBqOY1VEae&#10;QwPrGnh9jalRuEJd4zmv56bgGqHVTCd1m7pBl3WnIE3vht3OjEcr6zoJqf7LNbqiu4/h3ABhMETn&#10;MlyRh1GGY+M1hZi8VIJpgmWa0Jm5VoUZgmiGYJq5WoHZpirMSt21SkxfLiOgSjDBfo5KMSnuivlx&#10;uqUJgRwd2Jg4J7ozCQmHCS1xUDIp3svP6q4tQhfB2FlTjA6m92tLFE6y1EGe8xvrZThHOMlzfQ9m&#10;JjA/NY7JkQGF0yjDPLmbav4dRd6B8qzyhlkv4jMWaRmIeMFjl1ci7/lsme9q+q30uEByJsRFHHAq&#10;T96Bhwxat2zaKAMMTV0tbnMGswLB5FUm71+3ABOnzgcWX5s5hrJAo/0l5ZcKBCfnPG4fn/gjaL1z&#10;jDmn09fRwnnMH6/T3ymb1Plj03amkxOTqK0ooluKQj7DOVl4KXfoMsQ10b2kE0LinGQ73eSQo0gO&#10;O67LCgRMWXHn6ZhCUSLPwymYJIRzJFCS14WX8rwlBFJxYigKCaHC6AvICzmFvOATKKQTK42+iKKI&#10;syglgMrYVk4JnGoJolrCqpbX0cjjGxjqNRJk9YTlNbqt6wzxmgi4m4TeTYaLtxg23s6IwS223UmL&#10;QlthOlrprNqzE9Fdmk0wFNM1FWKAYBopy8FYeRbGq/IwRXhM1xdjlo5o7nIpVYa5q5WqWU0JKFcz&#10;dFYz4qSYF1elbkrCv+v1VC2mCKdJhnMSDo4TWCMCJp57iJAaZMjXTzD11Baji6msPO+sK8F9AvO+&#10;OKcrdHa3mzDRxxBO1jhRM3ROAifnTcP9+mjL5Ngone6vfP+G9gB5HvKD0yrP7wXbamVDwq6z658o&#10;Tz89j0mX0pPal5H5N/AtJVAoudIyB6SWZUCbNqlzy6aPgYiRt92WAsHkdZA7x6jcNnUwcryvD+Ut&#10;++Dilq0+NoxUcj5pV7nn8B0rPwTFvOnjpG4/cXTu8U4o5x7DH04clQMrC06UPOR7+8Y1BZPMMxUy&#10;ZJKQTvYHFzDJq5o0rAtztj2RLXYz4y6qa5KtT+RNvCXZ8QqmSoZyCicCoZywKKW7ETCVEiAFUReQ&#10;eeEIMs7sR9bZg0g7ugNpR3Yi4+hO5LKuKPgYSkJOoIrQq0sMo1u6iDqGeA38jAaWL9NxXeP5rvK6&#10;rsZewNWoM7hDILbIYyAElgIpOwEtVGt6FFoTg3AvJRxdJdnoLs5AX0kGBumUhhurMMKwaoTuarw4&#10;DVMV2ZiuyccsITIncGooxINLRZi/UoZ5Amb+WgUeUPN0QnME0RxBNMtwb4Z1M0wl5JsmlFR0VxoW&#10;sp/AaUzu+FEa2lGyxKCPQOqtK9bHXLpY7mBY2XGpEp2yMpxw6m9pxiThND8xijlCScK6mfFhpqO+&#10;V6OPDfVhbm7W9+/4QmT9jbzQzwkgP7jY+WXkWzZg1X33Hc9n1Qf8LNMeoG1Fsn4bv3VOIgWJp85P&#10;0q6D19KS7bxIN6/ntWQAYdoVBpJa59E6M8muMHFl8tpvoWycksJDUvccTr38USzU+eRehyNpMzBj&#10;f9/nuGWtd4/Xz3BCOQOo73/9W4yNjujLMCWMEzDlECQZ8QznCAadAFcoyUS4s+I7I0YeX5E9mYJR&#10;QJdSSrdSLhPfBSkM6ZJRxTCqnI6mVOaQGG4VivsifBIPb0Xc3o1IPbYLyQc3I2nPeqTu/wIZh7Yg&#10;58QuFF08jJJzB1Bydh+qQk+ggSFlI1UffhyX+JlX6M7ELd1Ii8SNRAdGTWFH0ZoVi/bidLQQXq3p&#10;kbjHa2in2jKicD81DF0Z0egrTKVbysFwWRbGCIOJq7UYJ6gm6Zymq3IxW1fowOkSXRPDuwf1hXh4&#10;qRgPCagHdEgCp4eEzQO6KtHc9WrMNtdRDQRVDeZEhNMMXZOZn9IwjyHfaF0BRgi/oaocDFbmoo9h&#10;XQ9DuW4CqouAcuBUjW6ZrL/bjMHWW3ROXYTTCEO6ScyMDWFukmAioARSc5Njmp9i+8MHzna+foPl&#10;Bcj8vSyq95SfhwyMNO9CxQBkOSl8PDLXp+1u3pap96Yrke+7W7+LP5y++62mtoMyZV8fKcsAdet9&#10;eaYmH1A6qI3MILfyAfr7ndP0NXmmChELIA6YmKrYx21TOClgvDLnFQUqmz8kD5jcPy75QVVufn7+&#10;IWrLC3Tiu4CuKS8tRuEku1zKfkzOGiZnTZM4Jpn8Tos6raFcrrzwMjPWmfguTEO5hHLimAgkgVIx&#10;3U5W0HEkHNqK+H2bkLBnA+J3fIas47uRvOtzpB/YhPS965G27SNk7FiD/CNfoeTMHlQInAiq6nP7&#10;cSniFK7EX0Bj2DFciTiBaxEncT3uAm5Qt8UpxV/ErcjjaM+JRVtmNFqT6JYIpPu5CbifE4eu3Hh0&#10;p4ajNy0Cg/nJGCWgxsuzCY9qTDZW0DEVYFZEUMzVFmKegHrQQCjV5uMRIfWQIHrYRDA1VeLh1XKW&#10;SzDPdJ6O6cGNWjykHlyvwTw1x/ycwEocFEE2xeMn6mU+iy6tKhvD1bkYriSgqvN0hXkvw7puK6wT&#10;OA21t2BS1jQN9WOWUHo8N82QbkwB9WB6QuE0OTqI6YlhBdT8rEyO+y/KNAPMrvvHLhsOmnfT1cp7&#10;nELKOq+v3v4szzU8i/zDOsLJgGlZ0Lgy8FjUN0DZr6+f+CXEsdj99RgLFt42AyDt40jyRqZsHJHW&#10;u+d02o3Dcup8804KMNb5oGbmlJyyij+a7NHjP9fEH/O736CluUknv4uyEvXh3lzmswgV52UEdEgM&#10;55JljROVTNeUQhejW57I5nB0MBUFqaggmMqyE1GenYQKnqeMgMuXZ++ObEf09rWI3PQBIje+jcjP&#10;X0c882k7P0PKVx8gZQvzWz5E1vY1yN76AXK2vI/iAxtRdW4vaoOPoCH0GOov7kdjyGFcFTCFHcd1&#10;6gZBdTP6DG7x+lqSQ9GaHILW2NNoS7yI9qRgtMWeQxtDwQ46p066pl46q76sOAzyesfL8jBVVUQo&#10;UdfqMFNVgLmKHIZzpQQTwzjCab46Hw/oph7WFeHR5TI8uioioNRFEVAE00OWH10p1/pHrH94vQoP&#10;mwmrpio8YLuEf1N0YZM83zhDxREBFDUk66MoecSlryoPvUwd91SGLrq5oXu3dYO7hwTRg/ERBdTD&#10;2SlME0iz446DkjBPJscnRwY1xFtwTwuD63cBJvMfXaC21cqA4kVpEbQ8n2vyftdi9TH9n6QfOEBy&#10;ZAa/1C2AYBlxINvQUfCw3gDI26biwJfUr11gsOjcgeo8eQWICw0XKKZuAUgOiIxMH7u/SH8QU+9r&#10;M5/HvALR+QPSEFHh6EDqu+9/q+9Jq6soQn4qYUIw6VwT4ZQeF4z02AvOUgGZAKf0eTm6lrRI5yFe&#10;mQAvY/gmrknXLlFVuakoT49D5vnDiPxqDcI+fwPn3/kRgt77McI++Bmi176ClG1rkPYVndK2j5G1&#10;81PkMLTL3f05CvZvRPGhzag4+hUqj21BzakdCqbL4phCj+La+f24TmA1hxzDreDDuHnhAFoIpzuE&#10;5F06q7bEILTTzbUTTO1RJ9HO67zPts7Y8+hOCEZ/TjwGGfKN5iVisiofU3RQM3Quks6WZiqg5lme&#10;p3uaIzwUUAzFHtLtPGooxGNC5zFd1OPGYjxqJLSulDBlnnWPanPwuD6PoGL+GkElzoqabSwhoIox&#10;yRBxvDobo5WZdE5ZDpx4/n7CyQCqu7ZEn/kbbLmBqcFePJqexNdzM05INzaMBzIhPtynbxmeYXlW&#10;IEVHNTbkrBx/9Oix/rt6B8s/NfnA8JQK5JS0zq1f7ed4j7HLRjakf/Crb123JJASKBlYCTRcEBgn&#10;ZcoBpbBYXKcgcsuat+vc8qLjltKi4yyIuPNFUjYhnMKI/f3ARPD4tn0xdb68OYcrF0rmB3MkZWkT&#10;OWV5eeOdmzdQnJ2scJKJcLlDl5kQqq5JVnwnE0jJ+hwd4UTnkioLLaNO6R26kpxEnWsqYShVQdek&#10;d+XSY5HGkC30s9dw7s2/wsX3foLQj36O8A9/irh1byCNIMrY/wWydn2G7F2fIJuhnDqm7R8jf89a&#10;uqYNKD+0CVUntqPm5HbUHtmCS8xfJaSun9+HG0GH0Mxw7+aFg7h9fi/uhh/FXYKoNfo07sWeIZjO&#10;0DWdQWv4MdyLOI77vNauhCD0JIWgJ+YUeqKOYSDmBMYY8k3mp2K6OB1TpRmYoebKsjBPUMwLpCqy&#10;Mc/Q7wHDr4d0Pg/pfB43CpgIpLpCwoggYrj2sI6hn+RFVZnsm4/HAq1LRXjAvnMMAWcEUA1FmKjJ&#10;VTiNlKdjqFwm5uXZvGz0Veaiv6ZQHyruvVSBobvNOt/0iDB6NDOJObqnaXnwl0CaplsSQMm+5FPM&#10;z9NdzRFQk6PD+u8pg2OlA+p5y7iM1cgAwL5Gu2418gHII/17N+UlPsOus/vYxywnM84k/wPHNTmD&#10;zQDKByOR1WYGpQ9eOoCfLO23wr5Pku9zVTYo3LJp9wHIgpPdV/s7qd1mIKYuSn8oqZe8kQMkUy+/&#10;y9joGGrKCnQ7FFlwmZMSpfuCZ8bJSy8v6OJKFZ1LKkOpZLoWSbM0nGMYmB6DorQIvSNXScdUlZWA&#10;JILnAh3S+bf/GkHv/ghha/4WsevfQNKXHyBzH6F06Etk7PgEGV++i8wv30EWlUMHlbeHzmnfOpQQ&#10;TmVU5UHqwDpUH/gC9Ue34MrpHbh+YT9uXNiHm0EHcYu6HXQAd0IOojXiKO7RJSmQmLbFnCWYTqru&#10;R51Gp7gn5jvZtzvyBPqjT2E0PQIT+UmYLEjGVFEaZkrSFVDioARK8wTVAxHB8ZCh2cPaAjyoLyak&#10;KHFTVTl4xBDtYR0BVZnDujy6rGyW2Z8OSuofiAipOWqGkJpiOk5XNlKeiaGiJAwUJmBQHiDm5/UK&#10;pAioPnn0hc5pRh5TYcj29SzhJFCiW3LkwGlisBtjfR0M6/rVPc3IXb3ZWR0c/yjkGdQ2ALzp85AB&#10;kchbtuuXk32tgeqfpAU4GafkQskMUhPmKahEZtC77QoBt95XF0CLjrPqvXV+knajAO1mDsnf8Vh5&#10;cVJ2iKb9BT7usW5Zz2XaffXuedyyf7vkBXaSl9/tN2i51YzCrGQN4zJl4jpBFKpwkhXh+oJMOqYk&#10;hlCJdCyytimTYVRucjhyk8L0/XKlGbEM5+iYmMbv2YBz7/wYFxjChXz8C0TSPcV/8Q4SN72P9N3r&#10;qM+Q9uV7SN/8NjKozE1vI2vL+3RNnyB/91oU7F2Hol2fooxpOVVJWFUfIpyOfInLdFFN5/YSTvtx&#10;8+IB3KSLusVruhN6hO7pmIKpNfw4dYIiqMJO4m4QYcXrb6cD7Iw6hy46qd7YsxhMDsVoVgzGs2Po&#10;nhIxVZCCaUJiujgVswTVXFEG5otdCaDEQRFI83RMD1R0RdUulAgVAdUDhROhxNDtIUO8RwKtWoaF&#10;dFfzBNZcXR5mqEm6pzGGcMOlaRjKj8cA1U8w9pc7Lko2qRtubsTcUB8eT03gAQElzknCvIn+LkwM&#10;uCKchrrvYYx5mXuanRzD1PgY3dPXdDArH1C/KwUa5HKL3wuCVel7jkcrL6kXSLbMcSav12Hnfddl&#10;9bXql5MBk8iBk5HlomyZuuXanlYKKQsEPpl6ask+bj+n3Qrd/PIOXJyy1c86h7e8Un3H32x4aAiV&#10;xXk6zyRhXHp8CLKSnAWXOtckW+0ypJNdLcUtyevCZf9vWTqQm0iAMZ+fGIKy7HiUZ8Yhfu9GnH3n&#10;Jwj64G8QsfZVxGx8F3Eb3kLSF+8h5cuPkLHrc6RuehepG99COt1S2qa31D1l0TXlbPsIBQzvCnZ+&#10;imI6qNI96wio9ajYvx41hzf7wan54kE0n9unusX8neBDaAklmHitrZGnNN/CMLSF1303iI6K9e2E&#10;VScdVDfDv16GfIMM8UYzCKdMgVMSpgpT6J4Y4uUTUvnJmM5Lxgw1W5SOuRI6KQWQgKcQ84TUHOEi&#10;81IKJLbJxLm4pHmBE/M6RyV5wumhhHcNBZirzuFxuZiuycFEZRYBlUf3lIzBvHgMEpCDpekYEPH8&#10;ozcaMdZyHY8JnG/nZnVSfLyXLqlfVozLizvvY2Z0AKN0TkOddzHS245pmZeansKDBw/4t+0Pg9UM&#10;suelJQe3W2fan0byYLpJA0LHIwnpTFjn6+teg13nV2+lq9ViOLl53yCkM1CH5LbZg/OFywWSwMdo&#10;oV1gY0HFgId5hZHWuX20baGPpCsFktNvoa/jmOQf4zf6DrpLtZUozExERhzBFBeiiy8zCR6Bk2yH&#10;Ivt/y1xTmq5vOoF0wildFl7GnEc6B3sWHVRpZjzKqNQTuxH00S8R9unLBBPd0ub3Eb/uVSSuex3J&#10;mz9A6vZPkbrlQ6TSRaVufo+Qeo8O6n1kbvsQWV99gGy6qVy2F+z6BIUCqF1rUb5vA6oObiKctqDu&#10;0CY0ntiGa2f24Po5hnYE0006KAntWginuyF0T5Q4pju85jsXD+POhQO4xzD0XvAxtBFYAqeemDPo&#10;TwimcwrDcEoExugYJ3Ic5zRFKE3lUixPZydijiHqHB3hrLinakKI4d2D8lydk5pjeU4myyvomOi4&#10;JPx7yPJDmZ8SNyWpzEvJ/FQjw8CGIoKL7okOa7oqG1ME1URVFkbL0jFcmKSAGpJU3FRVPsZuNGCs&#10;+RJm6IwEUOKgBE6j3a2Ek4RznRin5EHgwY47GGb92GAP5mem8OjRI/5b/+qpB9Zq5f0cKdt13vVK&#10;3vyz6ns3NSCy84HqzHFemes112aXn1TvlX9YZ0kGoq8s+UDiQPUHhiOtX6b9aeR3nkDnNBBaVC+S&#10;NltuvQUdkXMXzswz2VroZ/rIP9D9tlYU5zgP9mYmhOuWKPKizIxYJ5yTyW8FU/gphVIKB34qB7oA&#10;KUNAxbZ8uqfyrCTkBJ9A+IZ3EMYQLnrDm4jf+A6S6I6SqZQvZanAR5omb3wbqQRS0vo3VWmEVCah&#10;lPEFQ7vN7yJ360fI30pA0UWVMPwT51R1aDOqD36BOrqnS3ROl0/swLVTu9B84aDerbvNa2q5sA+t&#10;DPPuiXvi9d4lTFuCCCsC6t6FQ2jntXZEnEBXzFm6pgvop9sbSovCcHoUxtJjMEFNErBTdEpTuUmY&#10;JqBmshIxn5OK+Xw6pwKGecXpmCd0Hsg6KAET3dEc3dF8JV1TSRoeljEtzXBgJf3EPTUQTLKIU9yV&#10;hHe1TtgngJohnARSE+w7Qvc0XJRCOCWrk5JtWKZuXcZoQynGbzdilk5J5p6mGdYNtd1kaNeJsZ52&#10;lbonpiOE00hvm84/ff1Ynrf7/cBJ8kYKA6mz+vjaPH2fWa6DsuGzHIgCye/6rLKkq5Wfc5LB58DI&#10;lQUmbRN5AOBrY73m3Xa7r+nzIqVuScCjebfeD0hGVj1/AF9ZASTgkeUBslzAPYd1/oU+v9ZN8hvr&#10;q1GUk4Jcwkm2Q8lMCNOlAwInAVMaQyF5bbhKYMS6DA76rKgzCqasiFMoSY9HAfvH7fgcYeveRBQB&#10;JWASCCVveANpWwgkQkdcUxLrUwijZIZ18WtfRgrLaXRUGbLeaf0bSGf/HPbP2/oxCnd8onAq2b0W&#10;FfvWoYaAqjvyFeqPbsXl44TTiZ24cVYmxQknQunuxX10RwRRyHHco7Nr5bXe5TXevUDXdPEY2kNP&#10;ooOOqpuOrzfuIvrEOaWEE07RGGdIOplFMIkknJO5pwKGdwXpmC3NxlyZLDHIwXwJRec0V1fkgInu&#10;aZYwmi/P0rBO4URQCcAkBHzAsE/npQggDe0IsgdG4qAIqRlCaorlsYIkjBJMw8WpGMyNwyAd1MS1&#10;KkzfbcIwQ8Xp+7cww/Btur8Lox13Mdx+CyOdLZga7MbUUK9quKsVQ113dQ5qRkLB39NyAt9gNoOc&#10;efm7s9cKPa1MKBcob8peOBn56txrs+uWkva1rtmUnyT57f3DOiMORn84OakOVNaZAWtDR0HkGdA+&#10;YD0v+X2GgYUpG4AspL7+UlZJPzf11uk5JDV5Azkpyx+Hc16zxqm/rw9lRbkoYEgnYMpKjFA4ZcaH&#10;6gpweUxFXveUEXUOmVFnkSWrwTnws2UvJw76lPOHkM++xSnRSD2+C9GETNSGtxD3BeHzxbtI2SQg&#10;ckVnJHVJBFAKwZTIfskM7VK+ZIi38V2kbWR4R1Bl0GVlE0457F+w41OU7FmPEoZ3FXs+p3PaoqFd&#10;PQF15SjhdHovbpyXeacDuH1+v4Z1rRK+EUKtvM6WC0dx9+wBtJ7eh7aLRwinE+gIPYXu6AuEUxD6&#10;k8IxmBrhwCkrDhPimnKSMEMwzRBMM0XpmKnIxbTAqZQgKRFIyZqnQp0QnxVIET4CrvnSLAKKTqmI&#10;7knARHApnJjKBLrA6BFh5ChPJ8nFRc1Tc9SsAKo8E+N0TCMy70RQDeYlYJTOarKpRrdwGbtWjUkC&#10;auz+HYx0tGCQ0JJ0cqALD+R5O7qlcZkgH+rGUC9d1EA3Hj6YXxiw1sBZ7UBbjbzn9uZXquXAYb6T&#10;DSdbBjxeefsoMO06q+zLe+pWox/ouqZAct2TDlRT5mA10DID+PcrByQ+GIncvAMSt15hJLB0/gdy&#10;gORI10S5+QU4BZK7Wpx5eXPHzRvXGNKlOq4pOVIBlc2QLlVekBl2CqlhdEv6yieCSRRBt8QBni2P&#10;sXDQZ0ecRaFAjTCI27UeUYRNLN1SEuEjAErZ8r4LJoZwDOcSP38NSXRWqvVvI3E9AbWJ0Fr3FlI3&#10;fYh0gipNnNb615HJtIBOq3jXZyjdtRZldFDVh75E7eEvGdp9hcYjAqd9uE7n1Hz+AG5dIJx4bffC&#10;j6Mt9KjOL7VcOIw7x3ag5chO3Dt/hGA6gU5+B4FTT/R5DCSFYihVnBPDOjqnCQJqmuHcjCwnyE/B&#10;LMM6uWM3W8hQTuBUlKkgmqsuwHx9iYZ1s7KaXFaVl8i6KMJG5qNE4pjEHUloJ46K4HlUkYXHBNEj&#10;1j90QzuB04P6IoXTrIRx7Oe4pzQMlqRjhM5shMfN3GjACIE4easBo603MHSvWTXY0sSwrg1zBJMA&#10;SpYUTAzSWRFSw32dmJ4YXTTYvAPoRcp8tvcankW2Q1okq97AKBCY7PalZH8Hk1+tFpyTC50FMPFC&#10;3VT17W/xnS7YJJjcSXIzqA2sntkpuRAJ2OaVp68/iNw8QaL1pk7gpG0ixw1JXq/b1BuA+WT6muO+&#10;w9TUDGorS5HHkCwnOUqfoZMlBKmy4JIDOFl2tqRzkgd6BU7Z0eeQxsEtcEqjC8miAymgy8qLuYAk&#10;Opq4rWsQTecTr3NMbyqQHDjJHbr3kci2RJljIrwSPhNIvaWwSl73BvvTNYnb+vxVJDHUyySwJKwr&#10;oIq2r1Ewle9bj8r9X+hCzHqGc5fpmq6e2o3rp3frcoLbQQc1jJM7cm2yfEDmmujs7tFZtQcdx/3g&#10;k7hPN9UlcKJr6k0KQ39yOOEUgdHMGIzlMKzLTXRCucI0TItrykvVpQSzJZmqeTqo+Uq5Q1dI10M4&#10;EUKzZVmuc2Kb9CmTtVEM8cQxETgOnGSZQRYeMbR7JAs1KYGTTJTLXT15qFgkeZmDmizPwAid03Bl&#10;HobKMjBcmoop2SfqarXuvDnZKu/Vu4ahu9cx1HodI3RS4wood81TPwHFEE+euZscG8bjh498A+xZ&#10;BtrTygx2W0sBw2iptkBQMn2f5KYWybo277X65T3tJr8S/cABEOWDEiFk6jh4ZeBq2aRS59Yvyusg&#10;lwH/O5Dnc4xT8kFKQeLfR6XHGdAYOW3meSp/OJljnb5yl26AIV1JXibBFK2T4dmJEUihY0qOkN0s&#10;ZccBhnMEksApS+7KEVTJFw4hk/UCppzIc3ROdFLnDyNu52eI2/Ix4hnWJdI9JdMtpW77GEkyt0Qw&#10;yXyTzDUlEFwJ615HPOEkgEokiJIIpySGeClyN4+wSqGyeEw2nZZMiBdt/xilu9cSTHLHjnA6uhWX&#10;Tu5A47HtuHZ2D53THtySJQRhsgr8pM413Ys4RUiddOaaeH0KpmC6JtZ1s7039hz6EkMwKJPhaZEY&#10;k5AuT5YRpOsduqncFEwXZ2KGYZzMN80ytJtjyKYQqshjXsoyCU7nRMfkOCvCiaHdnORLMhRKsuRA&#10;F25Sj6Qs651cPaiVNU8yHyVrpeieGor0Tp5AapZh4ERxCkYJvqGSNF2kOU6wzVyvxVhdESYY5g3d&#10;uoS+m40YoXsaaaUY7k0QUM6ygvsY77+P6fFBiuHe1KTuarragbVaeQe1ll156+xyIHn7mDtxK9Wy&#10;7spVoGu1y1pnfb+nkQMnF0wGSt/pQF2o90FI8i6AHCC5bZp3tDCYnXYn9a9/floAy+IJbNNu91nI&#10;Ly3pY8Bk8k69gEn2nL598wYKspJ1saXs1ZQSfZFwogsicOSNKvIWlczYC05IJ5Bi6JYdeR457JPB&#10;9ky6p7RT+5BybCcSdq9DwlcfIf6LdxVOKQImdUsM8QgouWOXyLYEhnGxa36J+E9fJ5jeROJnBBLr&#10;kxnixX30U4LpVaQRVunsl73pfeRvde7Wlez6BBX7NxJOm1FzaBPqD2/B5aPbcPXMbtw4v4+u6RBa&#10;wxjKRdA1ET7tvOZ7Ead1OcG94ONo57V2EKqd4WfQGxeMvtiL6Od3G0oJxygBNZ6doHCaFNdE2MxU&#10;FhJOhEERwUNIKYwYukloN1+YSUdU5EBK2iTMo2PSvC7UzMYDprqiXOFE0Tk9kiUF4pJkAaeEdBLO&#10;KaQKCaVi3flgnuCRME+gNct0nA5qqCgFgwWJGC1Px7Rsu8J+4w0lGG2qRu+1avQ1X1JADbURUO23&#10;MDvUh2mde+rEFJ3U1NiQhnYPHy1spfI8Bl0geQe05k2dm5q8/E0GgsHTyIbQE4HkyS9X1jrzPdzv&#10;tBKZsSd5DesWnBIlQDJQ8sLJAMnU21DyrYdyJW1uu6yk9g1+9lsAwbPKgc0CmALDx0ApMJykzlyf&#10;5P3l/GBO319993cKp6uN9cgmlGQ7lNTYICQTOsmypolhWzIHtm4eJ8sFos4pnDLZlitv9w1hWHeS&#10;UDq8Dakn9iDp0FdIpHNKFBgJiLZ8SL2PpC/eJnic+SeZ/BZQxX36MmI/folgegPxn7yChLWv0zXR&#10;UX36CmI/+JnCKYP9Mja8jZyv5G7dWp1zKpG1Tns2oHL3RlTv24i6Q4TTMcLpxDbcOLcXdy4yfAs7&#10;jrYoAdMZtEfSOfE73KPra6Nbuk918Ht0Ekq9ieHoTwjFAJ3TMME0ynB2PJPOKTcZk4TKdFUhZioK&#10;MFWcw9COcJKwTh4EJmTmywgOuWPH0G5e3JSASSTtspKc7umBG949KJP5JgKIUHtYznCOYd6javfZ&#10;O1n3RMg8ukTJEoN6uiaGbbKGal4XaPIz6vMxXZOLsdJ0DBFOI+KeZE0Ujx+n6xq7XIH+a1XovU4X&#10;xRBvVO7ctd7AeHeruqcphnQTQz0Yp8Q9zc/P8d+fA0Y2W2O62gFnZAadLXMHTvPWwNbP8JSfVG8r&#10;UJ+Vhmwr7ScKdN1ab1K33XzHJ8nASeQ35+SDlKmz23wgssp+ADLtC/VaZ7XbfUz5ecg/lDP5xfI9&#10;tiLS67P7mmOdSW+nTn4kU/9r/Po3/4Dx8XFUFOciLy0WGfFhhNJ5ZxKcrkn2Z5KtUeR5uky6pyym&#10;GRzoOdEXkBXGUI9hUvrxPUg5uAWpx3YgYc86JG3/xAnhCBQBU8IXEr69Srf0tipB5pkIKHFNcWte&#10;QoKCSUK7N5zy528g9Yv3kUYoZW2RhZgfIG/bJyja+Tmdk9yt+wxle9ajfNc6wukLNBzbisuyEJPh&#10;nawOv3P+ACFEhyRwYnqfjkkhRSi1hxzBfV7/fcKpOyFE55kGYoMxmBSBkYxYjGbFq3OapCOaLsvD&#10;tLimokxMFWVjMj+dcCJ45E4cYTNLNzVbkY/ZcnkgmICSiXCdBJe8AIuiyxIoPawpZjjHlPWiRzUF&#10;eodO7tY91nkn5i8VEVbMyzN6hNOcrJVi+7yEefU8N9PpqhyM6wLNBF2oOcHyREUmJmW73xsNGLhR&#10;h8HmBozdu4nhliadgxpnWCe7F8hOBVMM7caG+zA7PeUL7VYz0FYi+5wm76tz5a1frVYT1q0GTMvJ&#10;+x3t8kq1aCmBL8wzcmHkA49IJseljgPcQMsMcqfdka/str0Imc9ZkAHLUuIPRZg5x9l9FyC0QG/T&#10;zh+Ljk/u0rXfa0VJXobeoRMwOeHcWaREntMN5RRMVBadRpYASkI7tmUEH0NO0HGkMaRKOfwVkg5s&#10;QsLOT5FMOCVufh/J29YgfuObiBcQffYy4gimmHWvIW4969a9Sef0Ch0TocVwTuacxEnJ/FMyQ7i0&#10;Lz9EhuzlRDDlMM3fthYF29eiaOsalBBUpbs+R8UeOqf9m1B3cCMaj32Fa6d24ybh1HKRcGJI1x5+&#10;Ah0CJ9keRUAVLmubGNLJs3Ryhy6eIR01mBSGQX73kcxYjBFOY5mJmCrJxhQBNEVnJHNPk/lpmMhK&#10;wEx+qhPa0RHNEFYzhbJjgbgmWV5Al1RdpJPj83RcD2oZntWVKpge1ZcRSnRNDO0eMVx7TAA9Yjj2&#10;mED6urGUedbJ3lAy56QPEsvcE1OdRM/UR13maglEXaRJQFVkYIxwGpMFm0yn6LwmbjVimHAaoHsa&#10;u3dD7+IJoMZ72/WBYNmUbn56XEO72elJfQmCDBjv4DPlpxmA9nGB8raeBVICJwMdSZ8FQAaYT7qe&#10;Jb+n1HnaA2mRc/KDkamnBESOq3Jhw4Ft4OSDkdsmg9mX8tiFwf+7kA2b5cQfxwcnI7vdCyfZFuVb&#10;zM49VDjlp8UjIyEMCWFnCKZzSIw4o2GdzDUpnARMkrIum3Uy+Z0ZfByZ5w4i9chWJAucGGIl0Tkl&#10;0+Ekbf8UiYRK3Ma3ELfhDcQwRJNlBZGfv4ZYOqM4pnGfvepMgNMxiWuKd8O6ZDomWeuU+eVHyCTk&#10;ZGeCfIZ0hS6cynh+Dev2bkItQ7q6/XRPh7/UFeI3z+1Biyy8ZCh3n2DqEBjFnCWg6JzCWWa+I+IU&#10;ugjY3vhQwikEg6lRGMqIwUg2wZSThLH0BEzkZ2CyJAeTDM8mGZZNEEiTbJsqIJxk0lvmothnhg5L&#10;56AIJ92xQFyTAKqa4ZnAiaB6KKojjGoZvjFkUxBdKsPjK7IHVLk6psdXK/GI+cd0QLrDpoR3slc5&#10;ndTDqiwtP2gs1hBvtoaOji5KHJPsojlZk49JhndTt6/QPdVh9PZljN25grG7AqjrmOrrwNRgj4Z3&#10;DwgneRB4ZnJcnZMsDAw0+IxM25P62PlAMoM3UNtSMsBZCTi8smHll3dTr3xw8dQ/Sd7v/yQFdE4L&#10;MPLPOwBi2SwpkLKAyZWW3bqFgb6g3z+sAoHI1IlsKLnlb7/HYzommRCVN3Tcab6O7KRoxzHROSWF&#10;n0GiLB2w4SS7EYhrouPIZj9Z05QZdAzpZ/Yj7eRuhnVfImnvBiTTPSUSJHEM6eK/+ohu6R1EM6SL&#10;Joxkp8souqRoOqY4Oii5U5dIQCUKnAimxHWy7OBdd8Hme0ijg8oi4HK2r0E+3ZiEdcUEVCnDufK9&#10;X6Can1l/dAca6NwuHWNYJ4+viHMKle1RJHQ7i87os+iSXS+jz6CDdQKlLn6PbjqmnkTCKSkU/eKc&#10;CKfh3EQMS2iXKZBKwTjd0ngR3Qnd0VhBOsM9OqrCNMwQWDN0VDPFBAUBJpqvKCCY6HRqCnU+6kGt&#10;OCZxRoRPA0F0qULd0teXKwkk5lXl+PpataYKpysOnB4LnOianInyPIJJnJSEfYSdhHcE1RwBN8WQ&#10;b6Kazomgks3q5NGWcYZ0Ey1XMdFcjwk6p9G71zHZfQ+zo4OYGiKgxgYJJoZ3EyOYm5nm37YMGv+B&#10;5h14dt7pvzhv93keCgQRAxk7tcGzlLSP1e9pAWTn7e9u8ivRYjhJKiCy6y0wOemCZIA79S54BFRu&#10;/QvREuBbWgIZO2+XbZk2/x/wW5nP4mfK7zIzM4va8iJkJkQgmY5JwrmE0JNICjuNNIJIHvSVB34l&#10;rMuU5QLRF5ETRbFv5sWjCqf0U3vonrYjje4pgeFWHB1PzKYPEKOLMN9CNAEU/fmbiGDIFkkwxRBQ&#10;sYRVvGzLKyEdQ7wEyX8qTupN38O/6RLWEXC5hFMBz1u0k86JjqxEnNM+gdNXqDnkPr5ycheunzuA&#10;W+cP4i7Dzfu8XplX6uD36Yw+RxFMTLsIWQFTN6HUI4q/iH6CaTA9GsM5CRjJS8ZoURpGspgSUKMC&#10;JkJqJCsJo4TThMxHiYMqzsJUEUVozZQRVISVOCiZf9KdCRjOzdcUOa6J6SOWHVCVKqC+IZS+vlJB&#10;VVHMC7QIqMcE1NcCKnFW9SW6cNMsKdCUIJqXrVaYn2HdJJ3UJMM92W5lksdN3mzEBF3TFOE0eecq&#10;xttuYYyQmuzrZGjXg8nhXoZ1g5ijg5qbneZ/UN/6DTpb9t/McvL29Z5nNVoJbGyttr9oNXDyfh/7&#10;ez5JC8ZgoW4RnBaJA1fA4++eFiQD21s2dX6Pulj5fxzyQsr9cQSuCiP5gQysRL/B/bY2FGanID02&#10;xAnn6JoETqkxF5HKwS3bo8irnzIIqUxxTTFByCWgskJP62ucMs8eRMapfUg/sRuJu9chftsndEwf&#10;I2Ld24hg+CahXPT6txBFVxROMEWufQ3RVCzDOQUU2xIILpl3SiS8JMxL3vCmKuPLD9Q55fJ8BTvX&#10;o2DHZygkrIq3fkzntAFVB7YQTlvQcHw7rtA1yaMrt4OO4B6/QzuvWSbBOyIcx9QZcRydBFFXYogD&#10;qGSCKTkMPfye/UkRVCiGMmMxlEVA5QqYEh045aVihDAayWW4R3CNp8ZgKi8FUwzrpuRuXmG6s0BT&#10;Jshl7VOFLMokmDSkk7VKFQqoR0wf00F9LbpchW+aavHNVYJJIKTAIqiuMcxrLCGcCKgrlfi6kZBi&#10;OPiwkS6MIJPQbr4ilYByJsnlVVQzdFiTlZmYkv2g5GWezXWYuHkJ03cu00ldonu6rnCaGehS9zQp&#10;d+tG+zAt+43PTiqcZNDYA9AMQu9g9NabvoHKTyOfE/IAxwBoNSDy9l2tWwok+7uvVMvCyQcgu2y1&#10;qzyAMgDSsgxst+yVOd5bZ5cDaSV9FmTcj1321nv7yPmlbODEvN79s34s/sjyVo7ma1eQnx6vW6PI&#10;ZHhCyEkC6jRDvLMsn9aXZcpLDARMEtLJXbpsDv6skOPIoUPJOneYcNrPcG4zEvesRwKdTQJDsNhN&#10;7zKMexMxhEwkwRQh+oRwojuKJIiiGNLFEETxG97VeSYFE0GWIpLHWNa/jQxCKGPzu8iW1eG7N1Ib&#10;kCfP2FGV+zdpWFd7mHA6+hUuH9+GGxdkg7kTaCWUWiPOoI3Xrnfp+F3aI06gI/wYusJPEk4X0BV7&#10;gWFdCHr4ffpig9CfEIIBcU+ZcQqiEZkYz0lWjTDcE9c0RnCNU5Osm5TFmQTXJEE2TUjNMLSbKcmg&#10;e6JzqiyCPG+nk+EN5Xh4SUK5GjonAU45XVOdShzT40ZxT6zX8I79GNJ9LYCSbX8JLZ1Il62ABVBs&#10;e1Atj8Vk6DYr86yT11RNVWU57oluSt3TjTp9rGX6diOmGeJNtd3EZJcT2klYNz3ar0sL5A0t38gd&#10;uwCDXgaSPRC9daafylN+GhAYMNlQ8Subdrfe9FnUL0D7i5D391mplnVOXjj5PYcnbS6MHGCJzIBf&#10;LVQc2cc8zfFLy4aRKRvZZZMXKDl1cmfv++/+Dg8ePMa1yw36DF16XKjCKT74BFOGdwKoyDMqZxmB&#10;q4gzhNNpZIedRK6kF4/pnbpkwkK24U3aLZPhdE+b3yeY6Jg+e4Ph3BsIX/s6Il04hX/8S3VQsQRW&#10;whcf6FxTwqcv6fN3qTIZTjClffEuMrd9jKztHyOXIV3+ni+QT/DJQsxinr9y3wbUEIgNx7aj8QSd&#10;E9V0eq8+VyfuqYXwlE3m5A6d3KnrIJA6Ik+hM/w44UQHxXI3U7ljJwsx++ND0Z8YTvcUh6G0aIy6&#10;7mmEUBLnNJwWq2ug5I6dhHUTEtox3JvKd9zTTEkmQ7tsuidCQ+7UESoP6gkUcT9XCKLLDN0aqxiu&#10;0UFdrVMQKZCu1jgT4RrSObCS/ci/kbLs+STLCkQN1KVSnrMIc9XZdGf8LIZ0M7Wy/ikHU7V5uuZJ&#10;FmVO36hlWFen7mlSQrx7zZjqbMUcgaSvkaJrmpVXR00M4dGDuUUDzlv2ps9LBiK+1Mp79bzg87QO&#10;So6zj7V/k9XoBzrHtALJwNW8pCrJu+2+Nie/AIHnA5nncY7AMue14SQycOJnS4jHfjOz87jZdI0w&#10;uqDrm+ROXQoBpI+tEDyJIcecpQQCpSiZcyKYIs4gk2FfLss5oac0pEs7sh2psgjzECFFOCVuW4OE&#10;LR/RHdE1uXNN4WteIpxeRQThFPbJywqnmM9eVeckcBLn5Nyle0fXN6Vvfk/hlLvrMwdOu9brxnN5&#10;rCtm+FhO1exz79YdoXNiWHf15E5cP7Mbt07vw92QE7hHF9VOp9QhcKJT6qCL6iJou2IvolsUdho9&#10;DFd7Zb1TUhgGkgin7AQMyaQ44TTCvIR4I3RKw1l0ThlxhFICJrKTMJ6bgsmCDLonSpYUFBNOspyg&#10;qggPapwlBDopTrf0iGB6TEiJczIOSst0THrHjm7qsYR4AiyBk06WS/8yPGoU5yTnKsADcU4ihnKz&#10;BJQsK5Bn72bpoqZr8hja5WNcHga+Uo7pm3ROLpjGGdZNd7XprpkPZD9xmRAfG3B2yJyZgtmAzh5s&#10;9gAMlF+qbbXygiYQeEzdaqD0LABbjcxv4dVSbc4LDjj4VwopnxREdt4FltVHB7ebLqUntT+9vMDx&#10;ym4zfW25YPr2t3qX7tHjb3HtUp26JoFTavRFpMUE6Z26hKCj+rCvTIZnEFbpEQzlCKdM1uXQYeUR&#10;TtnnGdKdJJyO7dZXh6fSySTtcNY5xRMuUevfQPRGuqfPX6GDIqAIpxC6pnCCSSbG5VVQCRLWyWMu&#10;BJSEcvLAb/qm9+iYPkEOwZSzYy1ytn2K3B2fI2PTW8j56kMUyQLMnZ+j+gDhdHQr6o+Le9qJKyd3&#10;4Ma5/bgt26KEHkdbBKEUfZaO6YyuBhcwddIVyhqnbgnr+H17CSx1TkmhGJQHfzNiFE4jEt7RNY3m&#10;y5wTU4JpPD0WE/nJunp8oiAdUwInuqdJ5mWhpuzvNFctj5yU0T3R6dQRLPUS1jmw+Zou6etLBFFt&#10;McEjd+ZYLymdkc47iSSck7t4l8VlEU4NAiieQ5wTQSXOSV+MQCDNVGZhupJQJKhkgzp1UA2EEwE2&#10;I/s+NTdgpvU6JgioifbbeDQxgq/dl3DKNioTw72YmRp3551WB5nV9DUKBCK/OlN2U2+7X98XIK87&#10;WkrmuxvgeLVUm9T7wrpVw4lytlLhjyDhnQsoHdRG0sdKTd4u2wrU/0kK3NeBi5MuuKDAkuNFi/s5&#10;38PZw0mWE9RXlTKsi9IJ8bSYYF1GEE8wJTFsk9eNp3Mgy6vGZedLfciX7XlxIeqaMs8cQBaVfmIv&#10;Mk7sIZwY2tE5Je/4DPGb3kHM+jcRve51RDFki1rruibCKezjv2WZwFr7sr4SKp7S/Zw2yJ26dxRM&#10;2QKmnWt1vimHwBP3lL3tQ92doHgn4SRLCY5uQx0dk0yINxBS8vBv09n9uCV7OV04iDZesy4nIJTk&#10;3XQyzySuSZ1TfJCGdr0JoY5zkpXiup9TJAbTYzBMGMk80ygdkkKK5bHMeIwXEEYCJLqpqYJMgomh&#10;XSmdSzFVJM5J9nYqx3yNqFQntBUwAihdUiAwkklwljWEEwDJ3FKJuzBT1kERVnRVAid5lEUfbWG9&#10;vP58XibF5Xk7hnCyKd00ATUjYKoSSNFJ1dFBXS7DLMPCmes1mL11Sdc/yV27+eE+/OrxAzycnaBr&#10;GtDn7WSnAnnppgDBDKDflQxsAkHIlrfO9HueWimYRAobSU3e+t1MXtp0bteS1C/AyeN6lpRCSOSA&#10;YaFsifU6uK3j7EG/EvnO4am32/zr/MuO5EvbwBEA2e22TF+7v1P/Hc/94MEj1FeXIzclBlkJ4eqa&#10;Yi8STAIjDui0qHNIoftIJahkF4IMuiZ5ni6PjiOb/XKprDMHkXn6INLVOX2JNFnvJOucDJwYusV+&#10;LmubXtU5p7A1v0ToR3/DsO5VhVac7ErA9oT1ss7pVQ3nMja/r0sIsrcwrKNrkjew5Gxfi9yd65An&#10;d+y2f4qKQ1+iSvZzIpBky5Q65hsPf4Wmk7vRfEYeYXG2TLnP79IRfd6BkqwMJ3BVhJOudVI4haIv&#10;OQz9KQRTSjQBRclzdjIxLvNO4pyyEpwJ8qx4hnaOc5oozKKTooPSZQV0ThWFmKuQR1gKGdrJKnGq&#10;JBePymVVuECoQpcUPKJz0rt3cqfukiwxEAjJmihKwjhZ28QQTZ+1k1Xj4ppk90xZ5ySAIpzm2Ecf&#10;ZyGQpuRuHTVdRScl653qGfY1VWH2Rh1mJLwTQMlygq57+HZ+Gl/Pz6h7GhvohuwvPjM9qX8P3gHm&#10;zQfSk9oDyQZMIOiYvJ16Zfo+q1YDJL+yKwWQqfP0seFk8n7OaVn3ROj47ua5ADIyA9muC9QWKL+U&#10;TB9vujoFgk0gmT6mv+Wi3Dt3Dx9+jfrKUt2FQPYLTwo/q7sQpHAwp3AgJ4Wd0D2cUkNPIF1cE12U&#10;uibmc4KPO3CSu3Wn6Z6O70TakW1I2b8JCV99gDhCJpphXYzo89cIIsKJoVzYxz9HxCd/iwhCKuKT&#10;XyJGHmOhY5K3sSRueEO3SUmTO3Tb1yBv52e6jCDnqzXI3S5Oah0BtRb529agbN8XqJCHfl04NRxl&#10;aHdsB67QTclWvXrXzn27is41CZBc19Qh4Z3MPQmc6JgUUImEE53TQGIEBpIjMUwgDWfRPTGMEzgN&#10;002N0SXJCvJxhnXjBNK4OKdCioCa1l0x8zErj7IwtJurpMOR3QoIpocV+YQLodRYqamz7klAJEsF&#10;3IWakoqD0pd0FrIsW6kQUISTLDOQSXK5W+e8gspZoCnLCWYY3k3JDgUVhGQFAUUpqGSxJgE1TUDJ&#10;kgJZ/zTZcRePpkbxmICSSfFJOqnR/i6Myzvwvv6aY2Vh0JuB5h1w3vJKZMPEC5mlZB9nUm/+dykf&#10;gOw6/hYGUqbO1NvtzthztOzdOlsCJuOufJDy9LEHfKB6kw/UZitQvbduqWO9Wujn/Tw774LIB6YF&#10;OJm1To8Ip6riPGQnRxFGF5Eoz9PFyFYpMiF+yoFTyHHdmtdZSiALMC8gO/Qk8gRQF44ih4BKP7VP&#10;Q7zUQ1uQxHAsgaFXzBfvIpbASWAqE9+Oc3rZecMvwRROFxX1uYDrTcTSYcVtfBcJDO+S1r+G9C/e&#10;QY681IAOTB74zVXXtJ5uShZlfqzP2ZXsWo+qg1tQe5ihnejIVlwioK6c2IHrcscu+Ki+n6494pSz&#10;A0EM3ZMsxuT3EzDp83UEVg9Dup6EMMc9UQOJoY5zoosakdCO7mk0P0Xv3I0XEk4M8yZk5XierB6n&#10;cyKUJqmZcoKpUiaqizFLKEk6L8/Y0UE9IJweyIJMXfNEyMicU4OEd3RNDPE07FPnxFSkd+gcCIl7&#10;cvZ8KsTDRoGThHQCJ36ezDuJc5IHf0tT1DlNlaVjsiID0zxm7koFZgROdE+ycnzyfou+Kfjh9ARm&#10;ZRvf8WFMEFBjhNPDBw/8BlggPQ2YvPKC5kkK1M8c/6LlhY6vfonfwa5XaLllAyhJf/Dd93/HGPrv&#10;dOCuRksBykgHtqdsZJftviupCyxpM4Dx1nvrvLKPc0C0ACdZ3yQ/1G/onB6jurQAOckxBNIFXXgp&#10;cJJ1TkkM4ZJDqOBjzjonAisrkoCiu5IJ8dwwwkmd0yEN8dJPys4EXyJ53wYkyAO/mwibL+iGmMrz&#10;dTLHJHNOKrlrt1YeZWG65iV1VXHr5T127yiYdOdLhnL5Oz7VOaYcAipn6ye6IDOD7fmEVTHhJDsT&#10;VB3YTEBtJaDooAioyyd3oElecnDxsDqntsgzuE8w6YQ4AdvF7ycT5MZFdfO79cTKTpjh6KdjGqCT&#10;GkyL0bBuJCPGmXcinGSV+LimKYRUBsGUjQnCSeonmcoOBrJSfJZh3ayscyKgxEnJokyzY4FOjouD&#10;kiUGEubRLemjLY0M92S+Se7aXXbmmsQpPRIx7NP5JspxTM4OBcY5TVfTOYljKqfcCfJJKVfRyTFE&#10;nL1OOBFQE4ST3LX7ZnZKX2OuywkETiP9mBgd4t/Cw+cCn6XkBxZJ3bwNnaUU8Bz/yOT97aSsgLLq&#10;RAonGfherXaC3Axwkw/UblJbdpu33a7ztgVW4D7+xxoAGflfgzost17aZTuW73799/q2leryQp1z&#10;Ujhx8CYSOgkhdEwRZ5AUclLTtIjTyAg/g2zCSR9dIaCyg0/ojgTZQSeQFXQMacecsE4e/k3c+SmS&#10;tn6ApE1vInEj3dG61wiklwkouUv3qj5fJwsxZf4p/KNfIHrtq4iXxZdfvo+MzR/qFin52+icCChZ&#10;OpC3/VNkyzzUl9L2oe5OULx7A0r3btB32Mle4nUEVD0/X56xM3BqocNrle1RYi+o1C0RSOKcOmVy&#10;nKmAqScuWMO6vmSGdGl0TZlxGJBJ8ewEDKfGOoAikEYLUjHGcG5MnrdjiKcLM8VJsU12MdD1TsVy&#10;146hHTXLOgnrZN2TwOkBU32cha7KeZyFENJJcAGQAIlwulqla550ElzWOV0RN0VXJRPjbjin+ztp&#10;SufEdLqSn004TZamqXuacEO8WTqsuaZaTDXVYErg1HIdX9M1/erRPKZHBzE1OqBvBJawbiXO6Wll&#10;gKKpC5hAMn0CyT7f85IXHHb9Um22AgFJU6vOvLDT1K0qrAtULzIDP1B9oLql5G23jzET43afJ51v&#10;sdxz+Y6THyJwH1vf//of9Lm6GsIpKykSyRLKRZ4jmI4jKfSErnOS0E5TDvIMtmUKnKKDkEEYZRFM&#10;OaEy93QSmWcP6Spxeb4uaQ/htOUDJG5+B/F0TvEb3mBIJ3frZF3TmxraRdI1RQicPnmJ0PoFYj97&#10;RV2TrnGisjY7b1op2CnbpHyK3K8+Qg7BJVun5NGVFez8TNc6leyWZ+zkMZZNqDkob//dhgbC6crp&#10;3fqCzVvyUgO6J9mmVxdiRrlLChJD0Cl36winboJJ4NQTF+LAiVDqFzgxjBsifEayEhRKIwTQcH46&#10;81R+MsGUgJHMeKbJdFSpmJTHWCS8K83DLB2TsyCTeYZ6Et7JJPlD5nXOSeEkwCnTdU0mpNO1TbL2&#10;SSBl3BPBpKAinHQ7XxdQOilOOM2Ke9LwjoCqyKJrIpgqM/SRlpkahn50XtM3GNLJg8B3r+PRxCh+&#10;+9236pqmRvowSUCNE1Dzc3OLBtuzaBFQpGzBZjWyzxOo7mnlBZCBiA2TJ8nbX/PW72jXS6rrnGz3&#10;pAPSrPxeieR4C1xyfKC8XdbPsBSoj1329rXzTnlxP68WICRffqHOyO7rr+8Jp99ienoW1WUF+uhK&#10;Wmywrm+SnS81pKNTkjSJDimNeYGTTIhnMNRLPXtYN5qTh39z6LIETmnyCMuhrYhj+KX7OG14neHc&#10;67qfk+zfFMOwTRyS8/gKnRQVSShFGjhteBNJMhm+4W13c7lPHee0lWD66gN9saa8v05CusJd6wit&#10;NSiiQysnmKoYTopzEsnE+NXT8vbfA7gZfBS3CSiZe5LtemXNk7M6PIhwCiao5M6dLDG4SDiFojc+&#10;DP2pBBTBo0qJ1EnxkbwkDOdSWSIHWDIfNZItd/OS6J6SMCmAKpXdMgkF2U6Fed2IjlCarSRI5HGW&#10;agnPnNDuocBJVoRfqVHXJO5JF2RelQWb4qooE9aJfCFeCcO6QgWTvONuVpwTwTQjq8VZN8XQbqIs&#10;TZ2TLDUQ9zRN9zR5+yrGqfnhfvz9b77Hg6lRTBNOcrdugnCSzedeJJxM2cBltfIea59ztTIwMcAI&#10;VO9tW0revqZs5pjsekkX9hAXCaRkQNpwsts9IFrUTsmAXq5s6uz65Y6x+5q8U3Zk1y0vc7wJ54wW&#10;5pekfeGcTlkk8J6ZnUNJbpqGdLKMQLdKCZWJ8FO6hEDDujCGdQRRRqRsMncRaRePIZ3AymJ9ru5M&#10;wPLZg0g5vhsJDLUSCZTELe+rY4rfIDsPvII4OqcYQilagPTpKw6Y1jG0Wyv1LyNxnYDpDSQSXmkb&#10;3iKcJISjUxIoUTL/lEPgiYMq2LkORbvlIeBPUCSviJK9xA/IyzW3oZ5gapA7doRTE53TzeAjuGPg&#10;RAel26fIlimEUndCqM4/qXOKD2FYF6HzTn2pkehPZ2iXEav7PA3LVipZ8RriyY4Fzl28BAyly0PC&#10;8frcnSwxmJAV47pjpsz/5GNK9hwnnGYqCBB9pMVxUOaBYA3xCCVZQqBgkjt24pz0GTtZE8UwjhDS&#10;vEySy9oncVB0Qw9lQryOgJKwjQ5K7tCJZFGmTpAznarK1tdKCZym6MamWpowee8m5gij//qbX+PR&#10;3BTd05DuUCBw0pXi3yysFH8a2bDwA4iVfxoFOqddv1rZ0PDWL9W2Eplj9TxLgN4J6zzzTgIgM+e0&#10;XDjnpwD9zOD21jtaAI5J7fxCv8V9jJaCU6C+i+WFk6Sm3gaWOKe/w/TUtL5pJT0mWFeHJ9A1yXyT&#10;OiaGconMJxNWAqhM9skgjFIZzqXLjgQEV27EWWScP6Jwit23CfGyd/i2j5Gw+V3Ern9V92ySTeVi&#10;Pv453dFrzp5Oa192HmdhSBdJxRFMiXRLyZ+/rS/SzJBN5r54F1mijW9pKJe7TeaePtFn6wp2fYZC&#10;hnNFuz5naCfb9cqLDr5E/fFdaJAlBcd3oPHELlw5tRPNFw/pXbuWIOe9dR2EVGfUOWfLFL1TF4ru&#10;RNk6Jdy5W0cY9acxrEuhe2J+QO7ayUZ06XEYSol2oCTzUJJmUEyHM+L1gWDdc1weBJalBYXZmupu&#10;mrp6XN4SLOug6HaoeXnxZhVDsxpZTU7RAem+4bKMQNY0MZTTsswzuW7JCfsIKcJGXpQgrkleXy6a&#10;rWAIWSlhZIYuyNR1T3LnTuaiRAwTJ6/XYbqjBXNDffi7X31DOE3TOTl7O00MD2B6wv9twIEG1mq0&#10;FFRMaGfKy2mp8wTScm1L6VlA9LTy3a1bamL8WSUDPlC9yLQZYNj1/lpc59/XPsfic5r6BeDYeVum&#10;v8DJSPYO/3sMDw46cGJIJwsv44KO6HYpAqiEi0eRQBAJnFLDCaHoIKQynxZ8UgElzkn3EJcHf0/s&#10;QSxhEb97HRIIkYTN7yOWzki2RJGQThZaynqn6PXOZnMyGR5JxxQtO2LSKcWzX/za1wiot5C2/h1k&#10;ElJZm95HLsEkcMqRPZ1krRNTuYNXSOdUtGs9ivdsQCk/s+rQV6gV5yQPAZ/cjUtML5/cqVuo3CKc&#10;7oQcwz2qI/g4OvnduiWck4nwxDDHOSWFOa4pOYKuSeAUqXfsBkSaj1PJRnTyYPAgYTXIsE76DGcm&#10;6L7jE3kpjgiliYIMKo2AYnhFME2VEBrl8gwc3U61zBvRPTG8U9E5PaBzkufnFE6ydOAKQz86JoWU&#10;rnsipGQXTQntzF07cU6VhFNFlu41PisuSe7YsSzOaVIWY8pLOdkm77iTSfHpu9cZ1g3guwezeDA9&#10;QTgRSuPDujOm3LGTLZufBUzLAUXSQHpSW6BzeOufRsYlPQ2gnuU38ltK4AXU0wDLDHA7H6jOLnvb&#10;vX1MvZ2avLds8rZMP0fyIy/kFUD8IUy7+UcwYHLyv0Zfbw9y6Q5kMlxWhieGHtdHV+KDjiGe0ImX&#10;OplziryAdCol6ARSLh4nnOQtv7Ks4AwyCKq4vRsRu/NzJOzdhLgvP0T8F+8jZt1bzna8dEaxAiW6&#10;KNmlIPpzQotOSTaci6GDkiUEMWt+gbhPXkHKhneRsekDZBJMzuT3J8jdukbhJBPhsqygkBAs5GfJ&#10;vFORTIrTSUlYV31Y3NMONJzchUvHd9I5yTvsDuAWv9PdyDO4J4+y0D0JnORZOnFNshOms0qcYV1y&#10;uEJJ7tYNEEKSyj5PfdRAajwdVAwVqVuqDAmkCKehLNk5M05XjY/LOijCSZ6zky1+5Q6ehnoFqZiS&#10;zejk5Qc1xc5WKrLmiWHcQ31mToDE8E7vzjEVONEhyXN0okcyYS796niMhIMM48Rp6SMsAihxUNV5&#10;DB9lMj6dqSwpoHNjeCcb0M1Inn2mmqoxdeca5vq78e38DB6rcxrQx1dkT/HJ0WE8evT4qZ2TDY5A&#10;+eclc077c01+pTLjwdaiPs8AoEAyn7H0UoLlwLTSUG8FWoDCYvB480u1B6rzHuOkBkqmbgFCWs8f&#10;xMk79U5/J+26347MxHB9cWZ8CMFElxF7/rBCKe7CMeYPMbyjW4o8jyRCKZkSQKUxrJM1T5myovzo&#10;DrqmDUg6sh2RBEmkTHwTTFF0Q7Hr3yagpPw69RrrXiWY3iS8WP/ZqzrfJJvOxa2VCXG6JoZyGV/Q&#10;NcmyAXVOHyFH4ERJaCdLCBRMe9ZT6/RuXglhJSvFa498pQ8AO3fsdujOmE1n9uqkuNyxayWc2mV9&#10;UzTDOnFNOs8kK8NdiXuik5LV4eKYBFSyhYqufUqJUpckQBpMj1W3JOHcUGY8RgitsexEdU2yUtwB&#10;ElNX6p4kpJON6AROsiizTtyQTHKX69a8zqS3s2RAACVbqCikjOoLNLSTifN5Oih9ZRTd0SxDOJkQ&#10;nyOk5NXlM3RSMgk+I2ufGP5NynwTQ73Jcrq3xhJMt97AXF8XHk9N4OHUuL70QOacJt15J7ljZ+aH&#10;nkU2TAw8vHWr0VLHm3rzuU+jQGB6kVp4fMXrmr57ApzcAb5S2VCwy4HqfHlCweTt1Js3ZW+dLdMu&#10;IaDAZkEGRNLHyS8Ay/kH+f773+LapRrdkUAmwmW+KYZhUOy5Q4TSEVUCQZRMECXL2qcLRwioY0i6&#10;cNSBU3QwUpmP3b+ZgNqNuH2bEEm3E044RX0uW6W8QbfEUE6c00bCiFCSzeXiNryDWHno96NfuM5K&#10;dsJ8FcmEl0yGp298i2B6DzmbP0L25g8JKufVUAIn3c+JKmI4JzsTKJzonsoZ5uliTNmhgCGdwEl2&#10;KWg6tw+3GKreIXjlvXX3Y86hg5KHfhVOGs6FKoh6GdLJvJNunZLmzDf1J4T75p3kYWAN5VIFTonq&#10;pGRDuhGCakweZ5H1TrmpGtLJXbvJEoZWTKeKnV0y52tld0yCSdY5yQZysgBTgCSuSNc6CZhkUpxl&#10;mVtS90Qw0VHJCzZ1NwJZNS5zVHRJIgnjZuR5OvfOnLyVZYaQkq1UpgisCWpSwjwCakrqbl/Gg6Fe&#10;XU7wQEK5wW5M6iLMQYwz3JM3Act6uECDKpCWA4MNkZVouWNMm93HfM7T6ncNJYG+fOYPBELOc3VM&#10;OXA1v9JwTiHF/m4aqE8giDypzYHIguw+dr+FvF02/ex6J3XO55RN3kkFRKbOgZPTh/8wBNPk5CTK&#10;C7MIJ1lCcJquiU7pAsF0joBy4RRP95QUckpDu4QLh5F4kXWnDyAzKkgBFUe3FH94G5KO7UHMro0I&#10;Z0gXznBNVn/LPk4CJoFRHN1QnKwUZzgXS3gJkKLXvETX9CYSWJfK9lTmZY1TJs+Ryb7ZXzpwkkWX&#10;ojy6J3mmrphQKt7rwKl473qU7t+I8oObUXl4C2qObnNCO4Z1MinedF6WExxGS/gJtEWdwX3ZQzzh&#10;ou6AKW6pT0I5gqcvJdyZc9J5JwJJQjuRC6V+Wf8kDwSLe1LnFK/hnC4pkH2eshMY1iVjokje0pLl&#10;zDvJoy3FhALDuhnWyevL5c0sGtIRTLLfky6+lPBNtuCV0K6xFA+vVjqii3Ie9GUdgSVwmpe3A4tk&#10;Mp3uaE7cksInE1PuXJO6KbZNM+ybpOOSu3YCLlk1Pinn6+vAN9OT+GZuBhPyXB0BNTUmK8UZ4jGV&#10;SfGnHvwWOGyImPxK5T3elE1+Je22BAq2AvV5HvJek6nzpZQ6pwVAOXIGtEDKpITVEvBZqWTgr6TO&#10;J92GhYBwy6av9xinvFC3ACeRf9tCu1O/cC75HMcpLeh73SpF2kaGR1BXWayrwmUCXOHEMC727AHH&#10;PZ07zNDuKMM6hnw6/3SEYd0xhnXHkR0bimSB17GdSDyxl9qD8K2fIoyhWKgusJTJ73cQs+ENfb4u&#10;fuO7ule4zC8ZQMlOBfGyPS+VSlils086YZTBc+hSAkk3fahzTvl0TfK236Jdn6GEYCrd/wVKGMqV&#10;HNiE0kObUcGQTuCkW6gQSnLH7srJ3Wjid9G1TiHH0ErH1E51xp5HT4KsCKdL0kWX0eijU/LBSsRw&#10;bkDnmuigdII8SsM7ZwKcYBIo0TGpmB9jSCcrxWUxpsBpsjhbXyk1kZuEaXlbC6Vv/60W11RBKBE2&#10;4pxkfdNlls32KOKiZCJcYCQgoZt6wPx8nbwSSuasZOGlzDERTDIZroCiWyonmMoIQllCwFTgJCvH&#10;5XVRkwInmX/SSXL2vXMF3zCk+9XsDKYGejDS267zTpOjQxgd6sOjR4+eONBNPtBg9Ku3ZOqeRfa5&#10;vfXLaaVgWsm5niTvW2O816o7YQp8jFvSMgewvZzgRWpJQAlE2Obbo9xqW/KYJeXAyJFTDnROR87+&#10;TbJnuKTffPM9Zmbm0FhbobsQJISd1IlwgVM0B3S0LA1wwzpZTpBASCVeJKiYZkReQFrYWcQd343E&#10;U3uRdOYgYg58hfCvPkYYQRP2+Vt0TwzhCBtZeKl36z55BXFrX9U7c+qi2KaOiqBKoltK3fCuuqe0&#10;ze8TTu/pVik5dE4y51QgUGLoViirwgkmcUtlh75EKcO4skNbUM58BfNVR7ahRpYSnN6DxlN7cNnA&#10;ScK68FNoJZTafHs7hegroQZk76bMWH37ioR36pwY1unuBBLSybwT22WJQZ8Ai6k4J91GhTCS8E5W&#10;isvDwbpTQR7hJBPh4qAKZc4pVZcSyGMscwKmxiqGaYRPvcwzEUSyS8HlKpjteZ1JcNZrGCdwolie&#10;JZxmCadZgVO1MwEud+jmKh1IzdI16cS3vFyzjC5Kwj2Zb5KJcLqrafaXOagJ9plQ93QfX89MYWao&#10;HyM9bRgb7MXYMPOE1dzMLAfRb3Ug2YNsOfn1lbw7ELXeU34a6Tncz1lOvmsIoJXA6UXJvkYHTqqF&#10;UE5hZTsQ10EFlELEv245eBgIeOvsskrq3PMubpdzLLSZ9oW8IztsMz+4t68j8xmOYxK7Lq8l//qb&#10;7/Q88uhKdUkOEjhwE0KP0yUdVjBFnd2P6DP7EaPOiY4p6JgDpwt0ToRVRhSdFuGVfOYAwbQfKcxH&#10;7fxcwRRBRVJRn79N1/SO3pWLo4uK+fglxDHMiyeIYqk42amAbknhRBilEEwprFc4bRTX9BHyvpL3&#10;1H2m65mKCCVxScXimA58gfLDX1FbUXF0u0KpmpCqoVuqJ5Qaz+7DZX6Hq+cO4DrBdDPsOFoiCafo&#10;s2iX5+p033DCKSFUdx6Q99X1Z8WhV0I72TaFbkoe+pWdCQRGAqZeuqjehDCtk0lx3VecDmosO0m3&#10;8x3LkzezpGKcMJqQuaayXIwLoGTdU06SPms3XyOOqJrQEQA52/M+IpicfA3DOHFNlYRRGV0TRTDN&#10;M5SbrS9hiFaE6Up5hi4H0xWywRzdEN3SbDlDOMnLRDjLkk7K8gE6pykBEmE2SYApnKSOfcdlburu&#10;NTyeHMMsgTTa3Y7RgS6ddxrp78bE2Ij+vQQaZKKlBrnCwZI9IFcr+5x2nbfNW/e70NN8nhxj9AMB&#10;j8JIQztbNgyWkQdMgWSAsFqZ4xani/v4y9Q54DGwMvWB6nz9+QN9QzDJH53ASV6qOTQwgHwONLlT&#10;l+CGdFGEU+TJPYg4sZtwOqJhXRyhlHDhEOF0WCfGU2T+iY4pmfBKOrUPCYe3IfLLDxBBNyRgkjet&#10;hH36Kp0TIUTFsxz72eu6pEDKjhznJLBKoJKZT2UYKA/9Zm2mY9rKME7XMtEx0TUV7V2HkoObUXpw&#10;i+OWGMZVHdtOp7QLtcd3ol6WDxBKjef249rFQ7jGUK6JunHxsDoneYTlbvhpdMQTTrF0TjEXdTmB&#10;wElWeUtoJ5Pi+mwdU51rkufrGMbJUgIBk85FiXOSUC4jHqNMRxnOyaujRvPTNLSTSXF5Eae8HXii&#10;NIdwSsM0yzIZ/qCBILrkOCWBkM4xKZCqGLpVYf5SBebpnuZZL5qjc5qtLcR0FUOz0kxMljBsoyOa&#10;LE1XSX66jECiU1JAyVICcUmEmrwBWNc3VRNOBJPAydmxQB4Kpq7ycxjCPRwfwXhvB6HUiXG6qFHC&#10;aWSgFw8fPOJYCTwIbTCZAWfy3nq77Wm00mO9n/8krabv08i+Nq/8FmEuQGplIZ1vItyCxXJaDlLe&#10;Nil75W1XmHjqA8vpY0PNqXOclJkAd/qYOSfn/BLatd65iUyGMInhJxHHQRx9jg7o9D6E040IoKIJ&#10;H2dinA6KSgo6jpTQ00gixJIJseSzhxB/8CvE7d6AKIZvUevfdu/SvUk4vYZouqIYhmvyhpW4dRLC&#10;yapxOim6ptiNTmgXzz4KJ4JJ5pxkfVP2lx+rayrcJXfjnGUDRXvWoXTfJoZwX6HCdUl1DOHqT+1C&#10;45m9uHL+IKF0GE38DteZ3qATvBl2Arf43W6HHNeN59qizumEeEfMeX25QW9sMAbolIYZtsmjKn0y&#10;95QSQUjROYmjYvjWnxKtYJI1UX3JDPEIK7ljp1v4EjqjDN3k5Qf6wk1CbpRAcybG5fk2upiCNL1T&#10;Nye7YtaU6nyTPr7SUEpXJHfvZEFlCcsyx1SJObbNESjzdEuz1YV0RoRPMWEk+5YXJLuPqWRhqlRe&#10;kS4hnOTTCSkCSuaTGMZNSzhXV0AHxc8Xt0TATYnrYlmet5sQuNGRzXS3YnaoFxOE03DPfYwwtBvp&#10;68JgTydmpqfdQbYw2OzBt0huu3cg6nGuArU9SeacS53byG7X67GO07ybBnJ8y2kpl/gkmWuxZep9&#10;65wMnMzgtfNePc2c1Eog8qQ+DkgcaPiXTZ/AeRO22f0NqJw6s3TAv5/OP9E9NTddRgbDG5kIj7t4&#10;BDHinOiIBE5m7klck657YmiXFHxS1zklyAs0Q07pEoKo7Z8hmiCRFd8xAidZ+c0wznFQLBNMMUzj&#10;CJ9YmSBnPpYhnChmLd2UwIkwSyGs5NXjsj2v3pnb8jHy92xA3o7PUbD9ExQTUmV7ZOfLTahmGFfr&#10;Lra8Sqckz9Bdp1tq5ne4ye9yiyC6QyjJu+vu0SXdizqrc03thNL9qPP6oK+sDO9PpzsiiHTFd3YC&#10;wUTnJJPkBLYuG2B9P8O4nnhZRR6iCzYFTuKmZFJcXnwwWkhAEVICqCG6qhEep2ue1DkxvCsiOGR3&#10;gkpZLFmimq2QOSMpy2rxfMzJHbw6CePKMVdFMNHlzEu93pGTdnk2j2I4p2uZBFgyr1SUgqlCebmn&#10;rKUiuEoIwqpsTEsoJ2ucmI7LJHiNvHSTkNK7dnRh7DdOVzXdfhPTPe2YplMa7m5jaNeD4d5OgqrD&#10;95rypdyTyAw4u2zLQOlpwbSUvJ+5XNmWAc1qYLPS/stdh+Rt+eaczEA2Wg5OKndwG1Atan+C/CGw&#10;GDZ23j7GbvNv9z9W6+S6/PrYxzrHyA9quyVHTlnaZZO5m01XkR0f6ptriqX7MK4plnUxZ/crmMQ9&#10;yQPAyYST3KlLlYWYdE2hmz9A1JY1CiHZAkUWXsquluqeCKqwtbLOiSGdOCZCSOCkeQETXZKZk5Kl&#10;BMl0T3rHTpYR7FyHbMJItuQtPLyVId7Huq6pZO8XKKdTq+Y11p3YgcaTO9F08SBuBB1Gc+gx3I4+&#10;izuUTnwnBON+ShjuM+2k6+lMCEEH3VK3rGsSd5TG0C3LeRRFHuQdJGxkjVNvfBABxXBP3FR2vC4z&#10;6CKYZPdMmaeSsoR28iCwvHhT3wgsb2fJEzhFYphuazQjQSfGdf5JXn5QkkU40alUFBIOxXQ7dDHM&#10;K7AII92hgGDSyXFZDa77OdVqyCePtsgDwwIw6TtDyMhjMLJ2apxgGs2Ow0R+ggOqgiTnjh0BNkGN&#10;0TWJJhROPIbQm2FeQsGxklRM3buOaUJpho5plO5pjHAa6r6PQXmF1NyczlEuNeAC1dvtmqd0YDOV&#10;8pNkjgtUtiHn9xkB8svJC5qVwme18l23pyxaWErgcU7LaRGQFAJWeRkZACxV500D1ZnFmXa7t795&#10;M4x3OcJimR9ejvfW/0bnnbo77iM9+qLv7lzMmf2IPL5LXZOsd4pmiKfLCS4eQyKhlBZ2BunhZ+me&#10;TiB6/5eIIEjCZAuUz95EtKwCF0BJSghJiBdOB6XOSZYNsBxLIIkk3JN2AVSszDtR8uBvEuuSN3+I&#10;1E0fImXzR8x/gGy6s4IjOwipbSghmEronCoJrBrqsmyLEswQLvw4bhFKt2PPoYVgao2/iLakELSn&#10;hqMjg3BhuNZDl9SbFqV33vozYzCUE+/sLkAADRMug7nJ6E2WrXqD6JxCdZJc3RSP6SCY2iPOoiuG&#10;bTpZ7r4VOFu2TxFAJGGE59U7eBLyCaCYd7bzlZ0KMuie6FxkQSbBNFVKOBUzBJM7eOXynJ3cnavG&#10;o8s1eCR37Zob8bjlGh7eaMDcpQrMEVwyBzXLkG+qLJuhmTMHNUH1EU598n1kQl7CP7oqWXQ5XpFN&#10;MOVhjGHemJkkF0fFdgkLx4t5bbJtb1crJhnSjfd1K5xkzqmnlY5qYtwHBDO4zEDzyrTp4PO0GTgZ&#10;sKxEvnN560Vum93HfJadf5IMlIyW6hOo/oky1+Vej/caCacVhnImNWAyqekTAE4yyL11S9UbKHjz&#10;3j52flGfJa7BK/kxHWCZsqS2gxKJVXf63G9tQVrUBccd0QlFM1xzXNMRBVOU5GU5QfBxnW+SjeZk&#10;CUH8qf0I37oG4Z+/gbA1L+maJnFL8mZfhRMl806yQtxZiOm4p2jCJ1pAxnLERrotAknck06Ms1/i&#10;F+8j6cuPkMCQLoUQyjt9ABUxIahLiUYZXVsFr6X8zD5UnN2HOoZxV6PP4DphdD3mLG4STLfjqJgz&#10;uMNyC0O4u9HncI+waSdgejh4+7IYvhFKQ7kJBFMCRgplA7l0jBRlcnCn6jqnXkJNwjoN7cQ50SG1&#10;hpxQdRLkfXLHTuAkAMpOpmvKcF5XniFlwkqcGMGmG9TJK8x1S1+ChKGfbEYnW6rIGihxU7rEQF4l&#10;RTjN1pYwHCvCrEyGN9Vi/loV5q7VYPpyJaYbKjBdX4aZy1WYkX4SotUWYaK6AGPluRgpzsIgz9fH&#10;ULKP7mmilNdUnuk4J4Zy47KEQCbKZZKc0DI7Zo5d4bnpnCYIqPG+LgXT+GAfBjtaMUJYffvNt4sG&#10;/HIAsAekb4BKvafP08h7rCmb8xoFqgskG0xGgfp46wLJ95nWZ/tdB/NSNnJXiBNK5q6dC6hAoPIL&#10;/wKAYDk5EAhcb+tJdfq5lD0/ZNrVJS26LnMeJ68/sLgi0893nPXIioj9vqFdlzVOzZcv6Z232JP7&#10;EHfmIIHE0O7CUXVRkSd2IerEHsQRCLLOKVV2IIgK0qUEUfs2I2QdwUTXFPHpa4hY84qGdQKnKE0J&#10;KgJI7totuKd3FE76anKGe2Gfv45Q3XROgPaGTppHsz6B0BNlHvgK+bye3MM76J6+RCEBWnzxMAqP&#10;b0fusS0ovHAQ1VGnUUddijqFa7EEVGIQmgmnm6y7HXYcd5i2SJhHQHWXZKKHYVY/Hc0QwSTbnoyw&#10;PFacoYAaykvR9U2y9kkWYcrck0yO99J13eFv0MLfRearJPQbYP1wGgGkj624d+fkTh3PJ/VDsgwh&#10;XVaSx9BZ0WERXvpKKdmUTu7u0V3JFitSlrVQ8tKEEdn2l2HeJN3RUFEa+gnG7gw6PkK1n9fYLwAt&#10;IXRqCjFakYtRuqYxmT+qLqIjKsIYy8MEb09WDPpzGXIybBuryiGUcnhMgc4xyQryacJpqoShJsO/&#10;8csVmBLn1HEXI51tOt801t+DkZ4ujHR14vHjr30DatGgc+u98g7QRW0mb53L1x7gGK0XyTm9qdvf&#10;5Jers2VPjtsA8pafl+Sc9jX94HsOUoUTB+qT4PQ8ZGDypLIDlIU2v7KkLmxMvd3XqwUwLaQGYr5j&#10;pUz54ERYzc0/xOzsPCrSEhBLCMQe3Y2Yk/sRc/qguqbIk7sRcWy7uidZSpAcynCOrik14hxiju9G&#10;KN1NyNrX9I5c+Md0TlSkzC99SjBRAhx5s2+EQooOSVyVwEfgRMlxoZ/w+E9eQfhHv0Q44RbOciQd&#10;V6K4pq2fIH33RqTvXI9Medvv3o0oOPwVsrav0bf/lp3aizKGdGXn9qMq6AhqCarGEIZ3dE7Ncedx&#10;Oz5I555aCKe7dFb36KLaEkLQmZuEXroZ2XFA1iqNCizoNobpmuQOnRPWBTsrxBm+9SZHoiM+BM10&#10;lLcZ3rYT0HLXTtqGUqPplBIVTLoSnNCRh3xHs+jQ4oPpsGSRZxiGCKchOq2hlCgMSUhI9dOt9sUG&#10;04E5m9UNiqMrycFwSS7BkoiutAidM2tL5ecTpH0M5foIqIGyLAyUZ2s4Jjtbinualrt7dFQS/inY&#10;ciXMi0ZvdgxDO8KIABun05LQzrlbJ3CSO31pGG8ow0T7TX2X3cj9uxggoAa72zFwvxWD1KM5eQhY&#10;xtHiASfyg4DkKalbSjrwPXXmuOWONdCQvPZ1y77PtqR9AtQb2cd5z2E+x1tnl59Ub8v0ERia7yJl&#10;v7t1JjXLCbyb0L0o2XDxpgHzlpY6TlIn75QdkIkzcuqc9oUwToGkO4A69bJC/Fe//jv+AbYjafeX&#10;SNi+HrEHt6lzkvAu4vgugmknwo5sQ4zWHUUKQ7mM6GC6p7MIp2sKYjgW+hnhQqiIa4pY8zIdFEM4&#10;AiaGkIoQ8BA6YQIogklSAVIY68VJyUR5yJpXEfIRj/tY3vorUHsV8V9+iNRd6winj5EqgNr5OeH0&#10;CfL3b0LBvi9QcnQbqs4eQNWpXag+vg21BNTl0ONoijiFJjqlW3RPLYkXcTclDPcIoNbEEJ0cvxfD&#10;8E52wiSkOgiM7kR5fi4SQ5mxGCZg+ggI2Vdclhh00R31E0DymMpgZiLaYy6i6cRu3CKo74Wc1Ilx&#10;WT0uq8Rl8aXuHS77NsnuA7IjAfOyTqoz9AS6wk9bq83pxOIZNkbSffEzeiLPOWVZQ0V4dTMc7EqN&#10;QBevvYdQ6qFr6sxmncCpIFk1QHckrknmk6YvlWCmodR5/dPVSsxLyHepFJOE0Uh+Ivrz4jFanKoh&#10;4ERVPsZZL6vFZWJ80l0rNUGYjd65gqmeDoy03WE4dw+9bbfQffcGuluaMdnfu2hSXAebO8j8Unfw&#10;LaWlIOSts89rZNfb/ey2pcpGBjy27PYnKeAx/KxF5wtwPcapmWtbvM7JBZLAyeQDyW++KYAMJJ4k&#10;AxGvTJvTL/C5vH3tsiPJiwyU7H5SJ+ubzIO+/OHkBZr8I9NHV2Qb1t/8PerTEhFFWCRs+QRJJ/Yh&#10;gRCKPrkXYYe2IfzoDoQe2YEYhjOyQjwt4rzCSbZMCd25DsEb30GIvn/ulw6cBDCfEEofv0zIsEwY&#10;hbLeQCmU7VLWcI7OSlxT0EcvIfhDui6WY2RngvVvEU4fIHnbJ0j+6kNN03Z8ivRtHyObafHR7ag+&#10;fxD1p3bjiqxjIpAkfLsVzdAt7gLuMnS7x7CuLSkY7RzgbanhaBNISb0uJThHF+TcuesiEPrkWTmG&#10;XfISg27C4A7Bc5PhbdvFo7r2SV+iSUfVRpA0HvoKN87sR0vQMXSEn9XFm7qUIDsJ43my+2UKpgiq&#10;KYFUaZbu9dRGiLafO4SusFPoDj+DbqY90QSTKPIMdRq9MQw3KX1FFc8pE/ZyJ7FPJu3F4eUTSITS&#10;EEPSkVJ5/KQU81dqCKJKzDWW40FzPR7SRT1sYl1jCWZl2xS2jZekM6xjqOjCaZIOa7w6nzAqxFhF&#10;DsZLGYbShU1UMdxruUbn1IaRe7fQJ2pvQdfNq2i/3oCe1luYnZryASoQCIwC1rnytQco2/0DyT6n&#10;+Qzfuewy5e3nPcYAxAcSq2wkZb9zuKmvzU1V0s/+DDevx1PmPJL66lj2wUkGrp03Wg5Qi7QKYPlD&#10;ZDFc7Lwj/2MD9V2oo4wj8gHK9HXqnX4ulAROLH/DVBZdyqpwBRTLBacPIeztHyOMIVnioe0I37UR&#10;kYd3IOLITgTv3YzIE3v14V95uUFGVBBDuvOIZ9gXuu1ThGx8m87nFTofgZO8d+5VdU0RHxFShI06&#10;JypUwERXFC5AEjgxzDMhXTDBFUJFubsWxH/xDhI2vY/Erz5G4tY1SCSQ0navQ+7+L1Bw8EtUX2T4&#10;dnqvPprSHH5CgSRzSR2EUE9WLHrzEtFDdTOc6c6KQldGBDpSQvWO3T25gxdB50SgtcvbVxgydRNA&#10;vUl0OARWCx1O/b4vUbt1Le6e3KMLMMfl8RPqLr9/3Z6NaGL9Hf4e9wma3tggXYIwSjAJnOT5uWlX&#10;Uwy/ZBK87dxBtNKB3j+7H50EXqfswBl0mKA6ie6QY+ih0+siqGRP844YeSPMeXTHX0BPMkNChmUj&#10;xWkYo7sZp8sRiMxdrsb81Ro8uFKNh9fr8ejOVTy+20RANWC+uQ7z1wisBllR7rzHbpRwGiacJmQn&#10;gmp5po6QknVPdFBjZTxnRR4BJSHiJUz3dmKo5QZ679Ax3buNrltN6LhSi7arDRju7cbjr79ZGIDW&#10;YPMNugB1pt4esKuVfbxXpt2vr2iJ/jZ8RDZ0bJl2W4HapCznsGG16FqM3DrT7sCJgzaQU7LLZoeC&#10;1cgBQOC2QPL2X4DNk/uZ1MlTkkqZeXt+yT7OAZYNK6dOH1th/dePv2X49AXO//QPceAP/gXOvvW3&#10;iNm/FVGHCKejuxDCgRork+NnD+o8U1ZsqIZ2Mt8UQjiFMqyT+aJQhnMy5xTJvLincIZpkQzvjEMK&#10;YRoqYZ0AS+sY1klIx1Tg5EyWC5ze1kdbEhjWJWz+EPGbP0AKwSRhXTbT0pM7UX1mL2pP7tbHU+R5&#10;OV0yQEB1yDxRdjwGClMwWJKBobIcDHLQDdIZ9BWlojsnDvdTw9iXoV3kKdwLPoy2sKNop3MRINwN&#10;O4HLdIy5vK6KDe/hzpHt6I0PcVZ+0xFdObIVtfs348qxXbh95gDuh54knC5qSCgLMMcKZFtehnZF&#10;abr2aIpQGabr6Yw4jXun9qCd13z/zD50CKT4HTrp/jrOH0DHhYNoJzDb6fw64gioBMIplWDKisZg&#10;LsFXmkE4ZiloZmoKMS+bzF2pokuq1eUGD64RSE11eHjzEh7cqMcDAuvhtVp9fEUmvifKMjBMuI0Q&#10;brpCnOeYZjpRnqXuaYy/kywSHW8sw2RHC+HU7ECJkOpg2t1Qhd5LtZibmtYFu94BZwaakV3n124d&#10;s9xxS7XZx9llHxw89V4ZsIjsukDtpt5u9/bz1ovMNZjvGuiapM5crwunBedkBq4XVC9KBig2OEze&#10;rvPWe9uMnDbmtd17/EL7whYpUpYf1JyTqdjzX/9Gn5tK3rER537yhzj0H/9fOPLXf8JQ7RNECpzo&#10;osQ9xZ09jMTgk7pveKaEdMGnEHHwK4QTGMEESQjDNwnbZCI76hPChyFduDgogiiMDkpcUzDhE6xO&#10;yVkLJe5JHFewpGyTu3mylEDCuvgv3iWU3lcwSZrKsC5Ddr08tAVVBFL1yV1oOHcAl07vw9XT+3GL&#10;bucunVBr6HHcTwxBnywP4GAcq8rHZGMFpjhwxy+XY5hOop+DvDM3HvfTI9GWeJFO6gxDvVNoo2OR&#10;B4Jr9n+JxNf+GoUMNW/s3oAOOht5KPgmQ7NShpq1B77E5RO7cZOfL1DrJhQHUyMwmpOAccJpimHX&#10;tCy05ICXyeYhOp/umLNoJ4TaTuxCu0CKgGqn62s7swf3LuxD68UDaAk7gtaok7ifFIR2wqk9ntcU&#10;LcCik6KLEnXT5fWmRkFely6r1OXNMX3xFzFCdyg7EEzXFWHuSiUe3GzEDAEm76+blrklWd9EMA0T&#10;UhOy+JJgkp0Npvj7jFVKG8FEAI4SZiO3LmOQULp/4zI6JKS7STjVVWK4vgZfP3rMMeMOPmvQ+Qak&#10;DLoVSo9100Btdt6W3W7qFBQB+vpdK+UHlUD9KdPH148y16Jy67x9/CTnprzt5prNuSTvN+ckA3hR&#10;3hrcT5pnWo2WgovRUu12vQMW/36B6px6R1p2Qzs/IOlxUif9+IP9+rd4TOeUsHENTv/Z/0z9O5z8&#10;k3+HM6//AhF7CJ89WxB2YDvizx9DMt2S7NuUHnkRcWcOI/LgVoRu/YRwoiMidHROiaCRu20a2n3+&#10;ls43yZ26cLaH0FFJ6KZ9BVpMLxIAQYRXGOEkk+WyQ0GMvAhhg6yFepuQeo/h3QeE06fIFdd0dCsq&#10;j+9E5YFNaGBodenMflQRkoVffYqijR+idNMaVO/9ApfocK4RAi0MlVqpe0kM55JDcSf+HG4nXEQ7&#10;w73+mgL0VGajoyAZ7WkyH3UBd+PP4+qFA8j6nJ/9+g9RwDC0ZvunqCAY83kdJVs+RtXejWg4sg3X&#10;jm5DCx1PJx2P7CU+TjjJW1Vm6NTm6EIeMH0g4RNDqk7Cr50Qaj+3hyEeocT8veCDDBMP4E7IIdwl&#10;hFoIx0und6No+yfIX/8OSgnlOoLyKp3ctaM70Ey3dUdeZ5UcQdcnK9yjCK9QOrhjuM7/RG7sW4e+&#10;6FP6nN0UwSN36yYJYwnlJioJH8JrqJROjmV9dKWecOJvIOujxgVODO9GCe4hOrGhu3RM1xvRcbUe&#10;7U2X0H6pGgM1VXg0/4B/O0sPNLu8lOxjl+q/XH2g4zVv1dn19rF67Z5+tuzzanmJ+pVoSXhZ55Lz&#10;LoKTyM776kQc3DasAmo5gAkAfEAI0L4C2cc6QLFl6gK1EUj8bCfcc8M4kV6PlJ2JcTv/m//6vyNz&#10;z5c4+j/9dzj1//7vceLf/Auc+cVfI4TAitj3FSKP7UNSyGmdCM+MCVFIyVKDiP1bEPLVGoR8/jqC&#10;Gc4FEzTihsLpojS8I4CiGB5FEkKy/ilc4PThLxH8/i9w8YO/xfn3/xbnqAsMB4PZJksM9PGVL8Ux&#10;vae7YiYSVilbPkLmzs9QsH8Dyg9tRs3xXag7vUdfshn91s8Q/PJPEP3uK0j+RN5v97G+aFPe0lK8&#10;eyP77UfTxeO4Tbd3KyYU10LOovrYfhTtWIeinWvQFHkU3RywXQzB2hjutdG13I49i3q6s+TP30EU&#10;ry+e3yuN3yNv43soZqhZuWs96g4SGke34w7Dss6oM+hPDMNYZpzOM8krn+YZKj2gI3lMPaAb6UsO&#10;JpB2o/3ibnSEM4wMPYy7VGvEUbTFn0bdie1I4mdF/u2fIvVNuja5IcDf7+grP8ax13+KU2/+BGc/&#10;eBlnPngV8Rs+QhH/U6jesx63wo6jJz0WPcnRuM1/kwZ+/+Y9n2MsJwaTvAbZFkWgJI+niEYq6OQY&#10;5slizCnZGbOG8BL3JGum+BtIWDp4qQKDd5vR2XwFbVfqcP9SFdqritHTUINvZK0T/0NbarBKvVfe&#10;eu0r6fcLg95u9/V5Wj3h+EDQ8NbZ12Xq/BSoPtAxy/Qz8oeTrtVw3JIXQqZOJQBaDkKB5PZXKHjb&#10;XPnDxOkXqL9d559ffA7HLS2cTwFJADnHSJ1T9geUTIx/h3/4P/5/uFFcgNN/+P/EhT/4lzj97/4l&#10;zv70zxH04euIPrAV0cf3M6Q7pXfoRIkEVfTJfQjb9YXC6YK4n/f/hnD6BUI+/ls6qJfpoGQ5AUM8&#10;gdNagollXcdE5xT87t/gwts/oWP6pRPWCbwY0kWtJ5zoFmSuSeadEpmmEUCZDOmyqZJDXzKc240c&#10;DszwN3+KCy/9BcLf/VvEyIT7Ry/j5Bs/xq5f/iXW/Jd/jzV/+YfY8os/x57XfoYgXkPuto9w5cx2&#10;dGZEoYOD+TpD1PIDW5C28QNkEITXIo6jNTMKdxhONUeeRM2p3UhZ/y4uvvzniH3v50jndWfzPAUM&#10;N0v5nasJy8uHt+BO0GF0RJ5haBWC0ZRITBem6IsL5svz8JCu6THzj+V2PsOutvM7cf/iLnSGH2Q4&#10;eIRh5HHcCDmA7E3vIZLfJfZv/hh5H/0cyWtfxd7XfoL3fvSX+PTdt/H/+R/+b/jozTeQnVOM8xcj&#10;EBkag8tFxSg8dUCvq5i/WdOJbbjPsLYzNhi1dJGNX76LsdRQZ6eC8myCKpsASlMHNUyNyk6Ytc7+&#10;TrJaXBafThSlYTw/CYO1JRhqvaV36dqu1qG7kmDKSER/Yy3/jjj4CCczsLwwMWVTZ5e9kkHqV16i&#10;vzm3afeWTZ0PLlYfb39b9nErOtZTNsfY/SSvcstPPB/lPFtnAKVgcuWDlTPwVwon098n03eJ/gYi&#10;dtlOl9JS7Qvnc92R1kmb5BeOWTje9BfZ7ok/2t/9A+am5xH99i8QTECd/w/Uj/6ELugtxOzYgLjD&#10;u5B4kXCia0qNuICE88fVOYXs2ohzdDdn36N7+fBnCOXAEgV/8HNcfPcn1E+Z/4WGe7qH+GeyWlx2&#10;K5CQja5E1jh9SlhJGOgu0IzbRNfE8CmOYEhmCJXOECdbdiLYtxGF+wjDN36KEz/6Y1ygw4iWeS6G&#10;j3v+9od458d/hZ/+1Q/xF3/8R/j8k4/xL/6H/x5/+kd/gPjYGASfP4u9n36MxJ0b6b7W4dq53WiN&#10;OYvmkJO4HHQaOTs3I4nur3D/elSd2Iqa07uQy1Au6LW/wMkf/wfEvPkjpBLAKXR7ebzG4s0foHrH&#10;WlxiaHnz7F60h59CT8wFDKdG6SS4vJ7pYU0RHlUV4mumXxNSo4TTnZNb0HrqS7QF7aRr2s8QbjuS&#10;P34ZMfwumfy98j6h+6R7+uL1l7Dmvffx0o9/hDdfeQn/1//u/4K1n67F3Nffo727H4UllRjp6cXI&#10;nSbcjL2Aqm2foYRus3zbB7hxcqtOqpcQ7je2fYixxIuYyInHRDGdkzyiQo0yhBuV7VPq6Jxk1Xhl&#10;DsblOTyZ0M9LwlBlPsO6m+i9cxP3rzWgvyQPY8GnMdF0Bb/6jYybhcFmBpwv76a2luq7EnkHt9ZZ&#10;ZTtdLm/KRvZ5RT44WQp0vMn79TfnZN53frfNew6/OkkpP+fkc00KJrfOhYrT7ubdNKCWgNCzagEm&#10;gctOnZH8SIGg55Qlv+CyHMfkwMy4Jzlejvs1/u5/+/+inAAK/S//M4L/6F8h5Kd/gYg1byJ644dI&#10;OLoXSRdOOK4p9AxiZL7p6G5c+HINTn/4Ek6/9SOCjI7p018SFoTRR3+L4Pf+BkHv/BQX3yKk3vox&#10;QggqWYgZQaBEffYaYgg159GV1/VuXZjCS/YXf5eO6SMkMTxJYp+srR8id8cnSGZIdfRnf4qjP/oj&#10;hNDJhPI8Z/gZJ957GV+8+y4+Xrse733wOf7qP/8J3n/zFfyP/4//O/743/8B7jVfxVBfF/JyctB/&#10;vwtd168gZ+96hkUfoI7hT8OBL1FzZCed2WdI3vQuEja8zlCS18VrPfTj/4jjP/z3iHjtL5HIz0xh&#10;XTavtZBgLf/qIzTQyV2nw7oXxNAw8iwGkkIxnp2AOYZTD2sK8UjAVJ1POOVhNCMSzce/xJ3TW3Dj&#10;+AY0HN6A7PUMWRnCZbz9Q8Lvl0j4/G2ceP91bH7/XezbtoPf4y38q3/5P+Lf/ut/hVd+9nMcO3EG&#10;Bw4dQnRENB7wO40wLOtOi8TdE/vRvHsLGratpaP7GA1716D5/D5UElgth77AeGIwxnMTINv16sZ0&#10;dFECqHG6J9mmd7wwCRN0TBOEkzw6M1SWi8Hb1zHU1oKe2gqM5KZiJuQMZq9d4X9k/9UZWJbMgLQH&#10;nV1ny+7vPdarQH3t1Cu73j7OLtt1NlQMbPzabUm922b3keNsUJk2O/We0y5L3hPWOW5JBqaW3YGt&#10;ZUt2/e9KXhiZsrfekQ2hhXZTdurs1PkhTUgnknVOot/+r/8HmovyEP7jP0Tkn/97RP7yR4hg+CVv&#10;6006ugeJZ48hPSoIcRdPIOrUQYTu+wpnPnsbZz/4Jc5x4AZzcIWueUnBFME0/GN5DOUlhH5IaEkd&#10;28M+/AVC6bLC6KzC6KgERHJ3zjx352yZIhvOvYtU2Y2A//vn7V6rL0PY/df/EQd/9p9wim7m9Ds/&#10;xvHXqF/+NUI+fwcHN36O9Z+vx7qN2/Czv/gR/jXB9G/+p3+Jn/7pn2Dfzj04um8/Qk+fw1R3F6Z7&#10;7+M+Q67Gs4dQtHkNcj55EzmfvYX0L97ntTEsff/nOE/YnnzlL7CHrunMz/8TwpmPffPHBNTfII3u&#10;SQBVTFdXvXs9rh7+Cq1Bh3QFeH98EEYY2s0wtJtnKCUT4o8JgkclGZjOT8C9sENoubALV09tRw5h&#10;G0sXGPbz/4ILP/7PCPmbP0Py+y8j+dN3sf/1X+LgJx9i79q1+OQXP8e7P/kx1rz8CnZ8tgHHN32B&#10;0nNnMZgaj/7wM+g5fwzdwbKI8yIGEmRTvGh0RJzk5+xX8NYxBO0OOoip7DjMFKdhmmHeDOEpk+Rj&#10;5RkYL0hUOI2VZenzeGMlmRgup3O604yepsvo5+fMJIRiPvIC5pqv4/u//199A8uWb8C5g9HIr83N&#10;e8veer+8p2y323Wm3m6327ztkspYCNRPJfVLtS2jJc9H2RCz5e+cPDJhnc9R0W0YLYDAkdZ76p67&#10;5HNd2NjQWVCgOtPXgMn0M0ASOe0GUCaVeaff/Nf/De2XGwilv0TUD/8IoX/9x4h8/6dI2P4REg9s&#10;QTzdUnLIWcRxMESe2IeLOzfg1FoJ6X6ucLrAQR3EgRvKMCWE8An+4KcKpzBCKkIeCNa1T7/Ux1Jk&#10;qUA0XZI8WyfzS2Y/pyi5u8cwLZYuKmHtG0gnABI3f4Stf/nvsfnP/g12//A/4shLf4azr/0QZ3/x&#10;1wiiouicQj79ABtfexlr330fb/78FfzyL/4SL//5n+OjX76E7Z98hlNbt6MsOBgdmUm4G3keLWcP&#10;4tbRXbh+ZA+qdmxB0aZPkfjRazj70g9x+Cd/guOv/BUO/uQPsfeH/xanf/HHCCOcol7/a8QRWknv&#10;/ozh3S+QzfC0lOFd494NuHViF+6dOYi+OMIpNRJTdCHy/rg5upP5klTMFyTgYREhkBOKtpgTKN+9&#10;ji7sFcS98RMkvPYjpL/9Nyj86GVUEFhVWz9Bw+4NqONvXn1oByr3b0XVod1oPH0YzXS29+hce/Td&#10;ebIiPQ0TpQWYKC/CeH4GpnJTMJWTpum4bOGSEYOrR3bg8q51GEkKxnReImaL5Nm/ZIwWxGOsSETH&#10;JBPmDO3G5AFiebawLAdDt5vQXVGKwX2b8PDMPszHBGGu/d6ycAqkpdrs4550vLffUv1NX7vfstLj&#10;/OsWLROQ81jnss8b6DNMnaS2FvVz+0h+eThxYPvgZEHJqfMHwIqkcPHU2VqubZECgWjBDUnZgZEt&#10;08dASX5ou03KCyGepL/9h/8dffdaEfnSXyHyL/8jgv4Lw5mPfqErteN3rUf8yf1IDj6N2LPyvN1e&#10;BO3ehJOfvo5T7/xM4XSW6dm3f4JgOqUQkTglnQB/WQEV+v7PeL6/ReRHLyHy45c0LyCL/YKh1Kb3&#10;1TFJmBf9yWtIoovJ2vkZ0rauwX46i01/8m8Iij/CuVd/hMh36ObWvIGUz95F+roPkf3Fx8jdtAbZ&#10;VMrGNUjc9BlStm1G+o7NKNm/HVfOyptWLuBuyGkO7NPojA5CT2woehNj0BEZhNtnj+IqnWH17s3I&#10;3fwx4te+xet9FQd/+kfY+5f/C869/KcIe/2vNLQTQMW++SMkvP1TpPH7FRGodbs+Z7i2A/cuHmZo&#10;dwpDKeEYT4vATGmG8xaUkjSF06NigqE4Hq3B+3HjxFdoOroZjbvWou7LD1C96QNUEtDVDGfrGJo1&#10;7lyP68d26J3A1uCjuC97nMeFYjAzmW6nEJNV8oKDCkyWFWG6gnnZD6okj44tCzN5aZiVrVcK0zFd&#10;kMJQM1y3C54ilKbVORFohcmEWiqmanIwXee86GCCbmq0nCKcRhjWdeekoI2h/DAh/PWFg3iQnoiH&#10;IyP4/rf/oANKB5gZeO4gM2VbgeoXHb/EsaKVHG/X+/Ju2e4rqQGO6WfXa5vbbo6z5Tuv1W6ODyTv&#10;Z/hJ6tz6ZeHkEweucU6LgbB0fUC5fb0bxvlckaaW7D5LygGSQMbAx0mNaxLYePtIm11vYCZ1C5Pi&#10;v+Yf3fjgIN0BQ7A//TcI+uv/gOg1v9AN3+I3vEf39BWS6JpizxxBxLE9hNNmnCCETjHUOff+L3Ca&#10;Yc8Z6hwBde6tH+I8HYYuL5BQjpJn5uSuXeQaee7uZVWw9KELkQWXKQw/5K0rcncu/8AmXWW+5b/8&#10;W2z98z9gv58j7tM3kcQQLnXdu8gikHIIo6LtG1G6Z7O6i5oD29FwZDcuEzTXTx7A7YvH0Uqn1xEX&#10;iR4OrJ6kaPSlJqI/I43OIw4dMRFojw3D3YhzuH56PxrpMKoOfYWsbWsQRYCefOlPsfev/hec/MV/&#10;0onxECrs1b9ANAGV8M5Pkcrvnr/+LdTs/hxNhFMLQdJ+4RD6os5gLDUCU4WEBEO7+cJUzOXGOXAq&#10;jEN39HG0Be3XNU7XD23CFZlY3/k5agmp+h2f4hJDxWuHt+IGr6kl5CTaoi6gI1YerwnHUE4q4VSA&#10;qdpyzBBOs/WVVBXmmc6xbr6qCPOlOZhjaDabn4yZgmQ8rMrHo9pCXW81T1jKlr+yHbAswpyuJpyq&#10;MzFdTjdFlzfG6x0pzaaLKkDv6QO4884vML7+TTwKPo55hvzfPHqM73/NccK/M3vAeQdfoAFp6kz9&#10;SsreeiOpNzJlTT3ty+atssnbgLKdzSKx3htuLtXX7hNI8nlPhJMMfuOSDKRM3VO5J0rPQ5kQzSeW&#10;nXrTvuB+/PpR/vUL7Y4DctoX2hz4eD/POYf/uZy8OykucPo7F05vE06EQsRrf4XEz15Byro3EfPh&#10;S4jdQkcSdNqZDBfntGcTjn/4S5zkQJUJ8bNMz7/7E5x/h/nX/xLn3vwhzjA9w0F9lucKIrRkvily&#10;jQOm2M9e0/fXRQikCDdZchAvE8R0EOfoTtb94b/Gpj/7A5x85a8R9t4vEEtgJLJP9ta1KN67GaVU&#10;xcHtOpl96fQhXD5zDFeopjMncSvoHO7FhKM9Lgr342PRTSj1EVB9mSnoz05Fb1oCuhIi0Rp9AbdC&#10;T+LK8d2o2fclcr/8GAl0bwKn4Df+Chde+3OcfeU/48Krf0b39JeIpHtSOPF7JH3wN8hmuFq+9WOG&#10;dl/g5vFdhNNh9EWfZ2gXgclscUoZhFMKZnNi8SAvhiFVHCZLkumCzuLuuT24dWQTbh3ciBuHN+Pa&#10;/g24emAjLjNMvM707vn9aA87pbtt9jKMG8plKEboyH5N07IZXV0F5urKMFtdjFnCREA4R3ckMJwv&#10;4efKXFdtER4SQrKk4RFDtv8/eX8ZXVd2p/2ife557+m3O0knqVRSFU6HU8xlu8zMzMwkS5bFzMzM&#10;zMyWTJJlMVoWWLLAUBzsTvd73jvG/fTc5z/3XtLSri3bBUn3GffDf0xca2/v0vzV88w115yPmD4s&#10;z8QDAmqyNJOAMh56QFsnSmqYymqIymmkKBN3g93Rsvhl3N2/Fg+oOifLivHxH2avb9IskOkAndXn&#10;CW36+sf10YfWZtpnFnAknlB+qmtMYlpdMfTfR6uXVKtTfYypudD6zVpKoM9r5a80CIIZMOmCbYZt&#10;daWNkDDWGdpnoDF9HzPlGUCZ62+Ej6oz/FCGOoM6MgBJH4Z6gdMf/vJXDHV3I5TWKXTJq4imMojZ&#10;tgSRtGvBG5Yg5PAOxNAihRJM4W6X1JyT6541cKX6EdVksHSLDUqJikmsnQ+v95HJ8m20dRzwMucU&#10;SkUkc0rh8ooKwRfOAS6T0F6Emzzd8+f95JrAXWsQuX+DmhhPOrELyce2IXrnKsSwXg48yLc6hlLb&#10;s6hwsECVgyWqHazQ4OmI677uaAryQUtkINqpljrjo5Ry6k+OQn86bU5aLHqTqJwi/XCTiuCKiyUq&#10;Lx1H/tmDSDi4lQptA4K2EdAb5xPKixG0aR4C19PqEsACpogNCxDF7xjNSKIKzKXaKz+7D1ftT+MW&#10;7U93gCPuRPliNCkcE5mJmJJFmWkRmEoLITSiMZEbhcGUYHQGOqDV3QI3HU+jyenUdNywP47rVFTN&#10;LufQSkB1+tmhVxZ5yl5QiaEYyYzDPaqbKUJKTmmRfcUf1ZVBHcJZVYj3Wfd+JetLqJRy+fkE1gNC&#10;5yHzj/JT8IhQer9MjkAnnNhHFJQceHC3KFltWDdImIp6mogPQTf/p3KXv/v9yCBMXb+GT/8886RO&#10;G1j6Afq4vKT60Nr1oa83108r61PTPlqY6zszJmau09frr9XXa+UvWi9hem8VxvLT2TpjzAx2M6ED&#10;zVxteihN27rpOoGHIa/66a7VoKHVmZZN62a3G2BjgJYxr+Az0888oAzX/+HP/4Hhnh6ErV2EyA2L&#10;EbtjJaLWLUDwsrfgv/JdqogFCKGVC750VsHJ9/wRuNOqeRJEHhzM7psXw3sTAUVVIU/oZFGmP2Gk&#10;9nHivSQNZH0I4SSnrISwThRKuOzbRFDFHtqI+EObaKt2I+P8AaSc3IHoXSsQy74Jh9YjlYMkz/Ko&#10;Oh4q9fBWJPOzs4/tQLntadTRAl31ckCjvyuaqYZaIn3RRkB0ygBLDENPQih6Zc/w+GC1V5LsjySH&#10;G8gCyiuuhBPtXNbJPYg/uBnhu9YigKANWvcuQqgCgza8i+D1zMt807p5ar4pku1RhHYi4ZR1eDOK&#10;+J1rLQ/jhtM5dHrb4k60H+5lxFApCRwSCacoTKSEYDIjFPeywjAY74ueEKqiQEd0+tuhzdsaLbSF&#10;zS7n0eJqgRamHT426Ap2Qk+oC+HkjNvRPoRTMIYYw0khuJscxnsRdvlJSjVNEj5i48Zp5+6xz73Y&#10;AEzEBeN+egxVG+0dwfwoO5GQSsIjfqdHVFb35egoeY2lIketFB+iupJdN+/kUHllxuM2/0dw99Qe&#10;TESH4kFv7yw4mYY28LRBaBr6NtPrTGOuvlq9vl3fz5Cf3U+FMa/BY1bo+zFMlY700Ze1OlWv+1zT&#10;PirmqjeJJ06IS5ir08cXtXePDR2gNFCYhqF+pk2zdPp2PWgMeeM2KYyZ67U+s1OJP/z5rxjhH2AY&#10;bV30tpWIpZULXfwa/N59AR7ylOz1n8Nl8wr4nz8KjxN74HNqH7wObIQP1Y0XB6knrZnHelq7DYaF&#10;l96ElCgib1FEMrdENaTWOokqoqIK5TVRBzcihkCKo51LOrJVrfxOO7OX+c2I4j3CaOdCNi5GOK+P&#10;p0qTk37LnC1Q6WqlDs4stz2FSvuzqGOdQKbJzxEtEd5oEzjRXrUTQJ2RPmpDuE4qpa5oOXWFwXIr&#10;7dxNXwdc93NApeMZZJ0WOG1ECEHrvfotBFM5hdKmhhC4YYRROJVTxIb3DGAiiGP4743bugJptIEF&#10;J3ag0uIQrvE7dQU4KTiNiq3LS8EDqpUJwmE8PRJj8X4YjvbEYJQHhqK9MBzri+E4XwInCINJobhN&#10;oPSFeaI7UMDlhO4gZ/QSTrdpAwdivNVCztHsGNzLizcsCdCOg8qIxt2EYIwmBGI8jlBi/n5aNB6m&#10;xeB9Qul9QumD3BR8kJOM9/NkaQO/Fy3ig8JkTFIxyY6Ysp+47E4wwO87QLX3iP2GTuzG6PFduBcZ&#10;ivcnJtRk+JwDkWGAgyksZvqbqzeX14e5a+dKTUPqVWhlxjRsdHl931nX6UJfr40rc3CSvFbW+kz3&#10;nyPmhJMMZnNlbeBroWyaSZ0+ZqkgLaTOWK+ufUKfzxMGuMyAyVAvqRZGy2ZMtZgB0+x7/P7P/65s&#10;XYg83uagi6OyCV32Jjxe/QVsf/tDWP7mh7B69yXYblwBixXz4Lp7HXyPbIHPgQ3wJGjUE7v1iwio&#10;RfAiVLy2LKZVW0Q4scwB7UU75L1+vtqGN2yf2Dpaut2rEc00ngoo6eh2JOxdgwQqqUQCK+PULmSd&#10;2YfsMweQwUGSwfbMI9uQT0CVEyaVVCk1BNJl94u0cza46nEJjd52uMmBfSvIDbcCXNAaLBPiPugI&#10;80G75MNlcplBgLQHuuJWsBuu0DoVXTyirGI0VVqgrHWiSgrbQoW0fQkiCNIwAjaUcApZP0+tFo/g&#10;vy1q63Kqp6VUT6uVeio7dwANdqepeOxxJ8IXI0mRGM/l4KcSmZCdCmSRY2IgRiI8MBzpibsE1Rjt&#10;3b2MSAWXsfQIjCUTPqkRuJsSjhHGMNXecFwQhqgAB5kOJ7BM5TeSHI5RWVTJ+8q9p2jbxL5NUq3d&#10;T4lUSukRlY+A6YMcQomg+ZDxAe2alN/n93pION2niprKJ+SKkwwn/zJ/pzANt9nvw4oC3CX8h/dt&#10;okWNowP4dNY7dfpBqOW1srl2rV7fpu9jvm12vb7dfH/z9VqdCpOy6bzZZ9r1ZdN7Mcx+hrFey5sD&#10;kx5YZuecDAN6dv1XGoTOJ2pLXEP+M+1aGAE1DRmmM0c+6eq1vsa81M9qU+CRf/RMu1avQUlfp5Ul&#10;fk/lNNzTi9B1C9XAi9u5CsELX4TzSz+FNcF05uffxcnf/gTnF76FC4vegvXKt+BzlHAiSDxpz+SJ&#10;nfPad+Cy6m24rp2n4OTN8KMCknkoNRe1i8AjmGTeSR2guXsNYjmwo/euRhRBEL9vA5IJobRj25Fz&#10;di+K5Uw6u7Pq0MwyRrHYOkKk4OweVDpQMSkwWSv1I2/ryym+N/0d0cyyOs03KgAdVEsCqK4YplRR&#10;HdGy+6UPWqmsmvyc1NYnebSKKVRuUfIqCVVRhDxB5PeNYkRQAYbQzgXT5gVvpLXlvymU/9aILVSY&#10;BHg87WUalV/xqb2o53eU9U79QZ4YiQkicOIMG87RWskrJHdTwjAscKIqGo3ywnhamFqcOZFJe5bF&#10;NCuGKksrxzIVxRWt4h6Bc49KaCyZMON9ZcL9HvMThOAEgTTJ8v3MODxIjTEopow4fEgIfZifxsjA&#10;R4WZ+Lggg5BKo3pKwUNau4dsvy9LHgriMUGLJ8eZy6R4P9s/ri7BKFXp0O4NGMvKwCd//DPHyNyD&#10;0HSA6getaZs+tH5P20cfj2uX76pSk3b9v0FrnxXm6p4Q5u6jwedxYNLCrHKSQaql/5WhgWj2BLoR&#10;JMaYhpXATt+uu48BOIa8Bh2tTV82l//DX/4Dw91dCFlLOG1bgXiqIf95v4XjSz/BRcLp5E+fwbFf&#10;Po/TL/8CVu+9AUeqCa9DtHW0QgpOHLQOK16Dy+o34c6B7CNQYsh6JzVBLvNPslvBjmUKTqF7ViJq&#10;/zqE0/qJMondvxGJVEbJVGPpBFAWlVMerVaRxUGUXTqBcoKqyo6KyeY0Ss7uRwntX7nVUVRZH0Wd&#10;/SlcdT6H6x6WaA5wNOxwSWUke4DLLped0YSTWDqBE1VNO8HUHCSqyQblNieRR9hl0komUcnJPFIi&#10;v5+8ThK3awV/C34/qiVRTqFbFyGY/6aQbcsRzogU+7trLTL4vYuo8ur4HRsdLdDl64RBAnEkNhh3&#10;CRCxeKPJERhJEzUUgLvhHrgX4YnJpCBMEFATqSGYzCaQCKBJQmlKlh8wr4Jgm0whsHiPcdn1IMkY&#10;AqbECEwmhGGK5fsp0XggkR5L8CTh/cxEfEgb95EEofRxUTY+Lc3Hx8XZCliPcgkngul+frKyhxOy&#10;CR3jbnYs+vn5H9SWYdT2DIb2rcdYDuH0p79wrBgGoX4wTudN63Rlrd0sDHRhrl2rk/Qz7VLWtevb&#10;9HNHkv9MO8v6OlOIfOazPmdo4DHNmyvPgpM2YM2BSaub1c844J86pgGjC9ZrQPhMTPeTdiM0tHoF&#10;Ix1otH7GesM1rJNrjJ9jyOvhZMibD4Pd++O//Sdut9xCwLI3ELZhESI3LobPO7+Bw4s/gcWvvo/j&#10;//osjv7sOzj9qx/A6q3fwVVWhFM1+RwUW7dSvfwrT+xkjsmL6kPBafsyxnJCShZmElIc6MEEVOi+&#10;1QjbswahmxchjCokat9GRFM1xe5dj6TDW5TFSiX4Mgm+gtO7UW59AjVUJbIeqdHbHk3eDrhOsFxx&#10;tkCDwzlcdTqPq45nVdykmpKnZq2+DuigiuoMJqRC3dAV5oVOQqlDHpEHOKPR1x51tIdlFw6imHDK&#10;P74Dmfs3qTkkeT0lhRYzad8aJFLVxe9eQQgtR/TOZQijwoskvCKosiJ3rUHMrnVUTptReHI3qi0O&#10;o4nKqYPfbUDgRCs2Gh+Gu4TI3ehgjKVFYTSLkMmMIHgi8CA7Bg+olu7Twk2lh+N+ThzDuByAtm2K&#10;ymmK9myKSmjSqI4mEsMxHheKSQETVdNkchQjEvepmBSYshLwPuODzAQFJwGRppo+ZvpJaS4+KslW&#10;T+40OE3mJalXWybkdRZ+p35Z+nC5DCMXT2BwP5VTdvos5WRu4GqD/fMMan3f6et17fqY877adbp2&#10;0/JnwqRND4rPhMl9Z7WZCQ08pvc0rdens3cl0IU2mD9vPA5Yan5KFxqcniq0vtp1BIikClbGMEBF&#10;azPmp+sFSBp49GWBkFanzUEZrpfV4n/69/9EX1Mj/Ba/RpWwgNaO8Jn/Auxe+AnO/vr7OPKzZ3Hi&#10;F8/h/O9+DOtXfw5n9vE8sA5+hIhMiLttXggPwkasnPcWXitbqBBGamcCgsln4yLCadn0OqfgTe8h&#10;lIorgv9njty9DtFUTvEHGIRDEgdExsldyDmxE0VMK6yOodr2LEF0Ho2yOJGAavaxwy1CoI3WTOaP&#10;2v0cGU7oIJTa2dbOtJP1si+32ps7xJ0prV6QK5q9bAmyc7hscxzVF4+gXCbazx9QW6HIliiyuDKT&#10;/670o5uRdnQTUg4SmgfXIn7/WsQQWnH71yOW3zWaqimR9jTr2A4Un96HatrORhcrtLlZo5efPSRP&#10;7WICcS8+VC0tGCNY1FM8WTVelIxHpen4sCoHH5RnEhSJeFBAWFC93JfXXnIIKKWgYginaAOkaO8E&#10;RBME3kRCuIrJZNZRMU2x/gHjIVXW+4TUB6KcspMM6qmIcCrNoWrKIaho7RjK2jHuy4JNeaLImODn&#10;y+m//WIty/MUnIaObMdoRpphNwL1mtfsQWcutEGspWogagNbUoYGEP2A1+f1daZ9Pm+dab2WV8Gy&#10;BorPtOnicW1aaPfRA800pM90P2NewUkLUyh9GUiZDcJCg9KcE+GMGXjo6o3XaVCavpap1nf6OmMf&#10;/cZ2AipDXg8iY1ndx3DdzPX8gRjy4m/PjesKTmEER4y8F0ebZv/az3DmNz9QcDpF1WT5yr/C7t0X&#10;4LLhPbhQUXgTUF5UER5USm6bFsGTqslTJsKppHy2C6jeg5fYPIIrUNY6EXpBYo2YD5NJ8T1rEb5j&#10;FZUTAUXFEsc05egOZHDA51DNFJ3aQ4CcRC0tRoM94eQuu0c6oNnbBs1ulmgloNq97NAhoQ4NsEeX&#10;nwOtlSPDGd2EUbeAiYpJ4NXKfk3OlrhG2F21O4UrDqdRR1VWYXkIhWd2I+/kDmQf20LgbEPG8W1I&#10;PbIJyYc2IHGfwGk94bQeUaKYCFBZc5XCNJ82s+z8YX7H07hqfw5tnrbo5fcYCvHEWEwA7iWE4J7M&#10;EREmap4oMw4Pi1PxQU0ePqovwkd1RfiwOg+PKmXBZBruC6RyjWASIAnQJKV6EhUl6kmUk4ITQTWV&#10;RJWVSDDFhxuezmXEE0yEEtOPMxLwUR7VU1GWsnQfFWTiA4GTKCeZFCeg1DIEglDs3TjV0wDVk+yM&#10;eefCEQyf2ouRmHB1So+2OlwLcwNW6uYayPp6c1Zruk3f72nvZ8zr+5umpmBQbfq8sZ8+nrZOi8e1&#10;mYtpOGkQ+sphJEEoKCAZy7NUk1avazeUBRhGULCsrYkSiMzAg/3EwmlzTdq1c4QBSMb7sP9M2RDa&#10;56mlBlJPMH3CEOXUdaUevu+9hNC18xG9ezX8lrwCx9d/gXNUT0f/9TmcpIKyfOVncFr0Gjx2LIfL&#10;jmXw2r9OrXXypDpyXPM2ASUKagm8jLbOZ6ssI6DNo5IK3LEUgdsWK+UUumc1QkRFsU8oFVUYI3rP&#10;OgKAMDiyTVmlXEKq8Dht3dkDqLl0ElfdbdRaokaHM7RP1mgmBNo8CSXavE5fJwWjLj8CSY5dCnBV&#10;Z8H1BBFMQbR1gS5UU4QTr7lF9dUkKow28LqLBS7bE05Wh1B0bi8Kzu1B9qmdat4rieookfCJPyBA&#10;IkAJYVkIKoop9sBmqryNyDi8ldcdRDlVRvmFY6i1OklbaY9ufq/BUB+MEiBjopoIFpkzuifzRemE&#10;DkHwsCIT71fn4n2qp0fMS3kyl1YuhyDKZqSJbQtVgJoi0GT+aUoARXUkCkpZOgJpMjGK1jAGj5Ki&#10;DU/olKVLwUeMT3JS8XEOlQ+hJMAS1aSWFFBVPciWdVjx/CxaOsa4LE2gghvKicUdAuo2/8dw1/I4&#10;RiKC8cHkfXwq1k4bWE8YoKaD1Fydvl4f+jZ9ai5MrzMtzwpzdQz92ijT6+a81+cMUyjq4zMT4mow&#10;G7dNMRdPDTABhh4axrI8pdMApeKjmX4aPLTQAKLVq1QLgYpcp4XuGtO8do/ZZflhtDpRUdr7dNqr&#10;K2z76BP86a//ifbqKvjRygUuex2hApMVb8HxlV/gzK9/iKM/fw7Hf2mwdc5L34TX3pVwYh+v/Wvg&#10;tWeV2p3AcfWbcNm4gCpKdipYqJSTHwe02Ds/eVq3fSECti+hYlqLYAGUvGsnVo9qK2z7SsRysMdx&#10;0Cs4MXKO7UThqX0opTKpsaetc76AK1aHcd1GVlMTTi6X0Opqgw5PwsmHSsnbCd0CJ0KqN8RLHdnU&#10;E+iu2jpZL8cxtXvYoJXq65aTFQFFODmfQz2BV37xMIotDyD37G6kUTkl0tbFUslF715D+7kcIVuX&#10;I2zLckRsXYnw7aupoDYg6dAW5HAAl9LOlVkcR4XFMdTZnEajzDvxu9yJ8MddKpt7yTEYT6VVIpwm&#10;CBalomQZgDzGp42TuZ4pWW+UE4eROF/cjfPGaKyPUl0T8YGYjAuiMqKNi6OdiwkxzDXRyk2KclIR&#10;gQfxEXhIi/e+NteUSyDlp+MTQumTfNo6qqePM5Kopmj10hPUhPlDsYoZsYZ1WFRO41RssmPBSC7B&#10;lB6BXlrcMXtLjEaF49HomNqU0Nzg+rxhOuDnyuvrzIVp+2fKpvXG9L8inggnbTBLKEhJaszr275U&#10;CIhMwgCWGZiYCwUPra9W1tqNdQokxvoZ+2ZsM4aq0ybLp1WSIT/dLmqJP4phBbm0f4o//8f/xs2i&#10;QvgveBH+C19EJJVC5E4qo/d+iwsv/ADHfv49HKW1O/+bnxjmlAglZ8LJYw8tHft5MO9KMLlsfI/p&#10;QngRRj47aOtY70Pl5E8L6L91IYG02rBCnMopdN8aqqdVaqeBcMJJBnz8gU1IJKBSD21G9oldKDhz&#10;AMVn9qGSAKi9eAxXrE8STmfQaHcBLR72aHOjrXOzR6eHA7pZ7vEhmPxc0RvgbjhJ199VWbxOAquD&#10;aqZdjhF3s0OzwwU0OV5QOwo0UD2VXjyCnNM7kUIbFy3v/okF3bwUAZsI1vW0pEyDNy9H+JaViNpJ&#10;5USQplLZ5Z7Zj5ILhJPlCVScP4pqKqcGfrc2L0fcJiDvxoVgjCGP/OUJ2z2ZdyJYRqmCRlIjMULL&#10;NxQbjFHCa4x1t0P43T3PYSjUBSNhHhiN8MZYGEEV5oexyCCMx4QqtTRFKE3FUlVFBeE+8w9p7RSc&#10;aOPU8oFcKqbCTHxalotPS3LwSUkuAZWBT1IT8HEabV8arWWaPA2MpW2MUyvLx3ITMJZHQObFojc5&#10;BD0nd+Oe8yWMhYfg4dDg54aTHgxPUz9XaLDRrpuzrMvr67W8aZ0WpuUvE3PdSw8nU1CZnxCXOmO9&#10;foB/rtDAMV3ml2PdDJR0bSZhgIYh1fL6tuk63kPlTfoY+pmWpd/M9YZ7zFw3fR9jvcHm/R5//s//&#10;D24U5MHvvVcQMO8FhBIwMQRJ8Nq34PTOv+LkL76Lwz95Bmd/9UO124D3vtVw2bwInrupmnYuh9tW&#10;UUtL4bROALUQ3qzzJIy8trwHX2XtFiFol2EBZqioJqon2REzlOokRF4spsKKknVP+zYhgdYuhYDK&#10;PLoduSf3ovDkHlo7qicCSsHJ+hyabM7jlqMVWp2t0epojQ4Cp8vTET2y8Zq7HVNH9MqBlwFuVFMu&#10;6PJ3Q4eXA9pp61qpuG4xbjpfJJwsUGNzAkUXDiKB3yVo/QK1FbDP2vfgvWYB3Fe+C78NixFMeMp+&#10;5aGb5MADwmkvFd6+Lcg/TXgSTMXnjqL01CFUnDiIy+dOoNXpIm77EzBRAbgXE4xxAmU8kbaOgJI1&#10;SqNUTrLfklpuQMiM0O4JnEbTYtDqcBJdrqfR72OLO74OGCJg74bQIhJMMm81zv4TUcGYjA0jnEJw&#10;X1QTbd37qYROhiwhoKWTp3PFOfi0okgtIfi0opgqKhufpCUoQH3Eax7xe92XuSsqp3sCR9lKhbby&#10;LhXcbdq6PpuzuOfugNHQADy4fRu/n+P1lS874PXXa3l93Vx99WXT0F+j9Xuaur9XCKA0SJm3dV82&#10;Hgcfre1xfYxhAMhn0+l2gYu6j4DE0G7aR/Uz1mvAMZSNP4SuTYHJqK4M/QgnKqeWygqqptcRNO9F&#10;BCx6mYPQsAjRZ+ELOPOr57H/R9/CqZ8/TzitpHJaC1cqKA+Cx33bYrhtW6oWYsopITJZ7sbrvGjr&#10;/Akv2XxOtk0JJpwETGF7VyCESkoWZIbvW6fetwvftRIRVFECJ9kWJfnwNqQzco7uQuGx3Sg7bYQT&#10;o5GAuml3Di0OFmgTa+dAG+VBWxfggW4fgoig6qWNEzD1BnkSTm7opM3q9HVBBy1eC6HU4mKDRnsL&#10;XLE9gzKrIwTTWngtfhUey2lZV78LX/47lJXbJvNiKxC8YxWV1DKEbGLd1lVIOLAVifuo7vjd8s8e&#10;QfHpwwpOVeeP47LlKYLTEgNB7rgbFYh7jPF4AiU5CuOykJIxmhaNkbQoDEYHEWCBBkilEFxs6w7y&#10;wHWLPWi1O4ZOWs4BWtEh/rtGBFDh/rgnoCOYJhKjMBUXgQexBE1KLN5Pj8dHWUn4WCxdQRY+KS9i&#10;FOKTsgJ8XJJHe0dgZSbjY9q6D5Oi8SgunHaQdjFNgEk4ZvK75cbjbm4c7lBB3aYCHePvejeMcBoY&#10;UDtXmA6yLxqfAYMRKvr6x8LDpL+W14e5ev09TMtPG3NdZ6qIzIUGJe31MqmbZeu+Ekg9BXSmQ2Cg&#10;9X/MNRpc9GWVClDMtM+E/IOlXtqlrPWbCQOwjPNMco3xu2hw+tO//y90NtQjYPEbCGP4vfM7tT1t&#10;BBWR/8o3Yf3qz3BYWbvn4LxmPvwOrIHn9mVqfZPrxvkKRq4bqJrWzWP7O6w3WDtZfOm7nfdgGryL&#10;ymOvrHOSY8qZ7pcdMeUQztUI2bYCETtXU5HQ2u3ZgCSqp/SDW5FzZCcKju9CGe1dzfnDqGdcv3jC&#10;CCdLpVDanG1p2Qzw6XSnxXNzoJ2jraO16yGwugRYPrR3TDtotyRuudniBq1djdUxZBzZAt8Vb8Ht&#10;vVfhveJttQJcJsCjdtGCUjGFbltF1bQcQVsJqS1UedtWI142u6NySjtEa3dyPwqpmMrOHkb1xdOo&#10;t6Wqc7JEPyEzTPCMyaN/UShURxJKPRFEYuVGae1koeYYrZ6qJ8AGYkJw2foEGk5txy3ro+iwPYVe&#10;ZysM8HsPh3jjbiTVWFwYJhMjcZ927gFV00OC6QNC6aNCQklAVJxHS0cwFeUbIMX8x8W0drJanMrq&#10;QyqoR7xOFm7K+qmxZFFuTHMETjGEUyz6I3wx7uWCsRjaRpON5p4mnjT4vygcJORa/fX6spbXt+tj&#10;rvq/R0zDSVf32KUEjwtlz8zUP3Xw+hmbR1CoMLSZB81M23S7utYIKUmNbTN9tLz+nlLWXv5lXn4Q&#10;BSfDPWa+i/QjnP7tP9B/6xaCVs5D+NK3EPjui/BfSlBRPQQz3Je+BouXf4KTv/4BrKisvKiC3DbR&#10;9hBCsr5JFmC6CZw2EFTMu29eCFdZkLmNymvHYgRQhYXskUlwWR2+Sk2Ii62TCCaUQqhMwnfJBPQG&#10;xDESCak0win78A7kH9mFklP7UX3uEC5bHMW1i6fQdOkMbhEurTLnRDvX4eOMTkYX/2/f5e2KHg4q&#10;mXvqo3IS9dQb6KnqO7yd0eHrSktngwbeI/fINvivegcO77wAj0WvI0y9lrIaMTtWInIrv+8Wfq+d&#10;hCjVUghDzTsRTrF7ZG5sK5IPUt2d3IeSMwdRQvUkcLpCRSbfq58gGYkNUfNME4TAhEyKMx2X+Sex&#10;djI5Tks1JrZKVoGLZWPbnYQIXOP3Lz2wAfUnduLGmf24ZXkcXQTebV8nDIX4YpS27l5EoFpKcF/m&#10;mrIJnHyCqbQAn5YzqJZ+X1HClLaumGUC62MC6yNZ6yS2j/bvfX7WA37uFO8xzu84lk5YZkbjbn48&#10;BnOiMZAYiskAb6q+KDwcufu54TRXfFVw0EPINMz1l3hc298zNNUkqQFOsojsy6ilLxDTcNNSY2gQ&#10;MUDFEPp2fZsqzwGlacioa4x1CkwajLTteI118oNIf2XrJC8/0qf445//DaMDgwilbQlf+jYC570E&#10;3wUvIUgmgqke/Dcths+at+G66EVYv/NrWrglBBCBtGkeYbQAHrKEQGLrYniq+ScCi4Dykj2edi6F&#10;/7aFCNqxxGDnCCkBVbAsJ9i7BkFUKSGy3mn3WqqndYjZs1Epp9S9m5C1fyvyDu5A8Yl9qJS1RBcE&#10;TifRZHuO1umielrX7mGPdncHdPu7optqqZsqqYdKqo/5vkAPI5y82O6BDiqqW672uGJjgaLjexBE&#10;FXjhpZ/D8pVfwHvJGwinMorcuAQxm6meNq9AFOEUuX2NApIAKpTAElsXvWs94vn9UgjP7GO7aOsO&#10;oPzcUdTZnMU1QrPNxwn9oT4Ypl0bp6q5X5SNydwUwxa6WfGYSKeFIhjGM+IgW+pOpMaotUpi/W7H&#10;haLRxw3lpwg92t7aoztwhfC7aX0K7VRlfZ7OGAr2xmiYHyaiDXNOjzIS8EFeOu1bPj6tLsWnVaX4&#10;fW0Vfl/JtCiPkYtPaPU+onL6MDMJH8gTO1pBmUSXJ4GyzGGMVlNeKL6bE4uhbCq4zChMhvpT+UXh&#10;/YlJfPoH3VICxlc10D/XfaSvsb8GIi20PrPyxtS0/m8dGnyeJqaVkzk4/V2AZQInLQyQMV+nAUhf&#10;1mK63aiCDLZNazNASLNsmp2T+FhTU6qf9DcASv7w7k/eR/SezQhd/CZCFr0B/0WvIWDde0rZhNF6&#10;hdHG+a2jynjvtwpOMt/kuuFdBSKvbYa1TZ5bZD/x95guVrbOh4rJR51ntwyBMu9EUKkV4qKeBE6M&#10;YCqmYCoVUU7qlZC965CwT+C0EVlUJrmHdyqQlIl6OnMYVyyOEU5n0eJsreac5Gmd2DpRT11URV1e&#10;zughoHoJoj4CqSfA0xBB3mhneyNVU5XlSUQTNFZv/BonX/gZLF77FTz5bw5btxhRG5YimpCOJYRi&#10;CKUopgpOtHcKTswLROMPbKG924QMfr/C0wdRaXUSlwnNG/xe7fwuA+F+uEvlNJkWh/crS/B+bSmm&#10;CjMNMBI4UT2Ny1qjvFRMEWBThIxYtf7IQNykcqqxPo3cXStRKoA6sQvXzh1GM793l+sl9HvT4vm7&#10;YSw8ABORBFRCJN7PScVHVEyf1Fbg09pK/L6+hnAqp2qiiiqmvVNLCtLVk7xHhOSjZNo6WcCpVB0t&#10;Ha3mXbGZWdEYFjgx7oUTTsnx+PCR4aRfc4Pr7zHo9QAy/TytTd+u8sayVqflv0yYQudJEDLXX8ag&#10;vu4f1FM5DmTtCZ0Ggi8dc0BHC/1rJ6qsoDCTnwHKTJs+nSum+ylFNdNX6meApvUXMElZA9XM3JNh&#10;wSevkTVfjMRTBxG08DWE0NoJnPypLARMsXI89m7CadVrcF32omESnLbOg+pIDjeQF3+VWmJ4bDbU&#10;exFM3juXwXeXvFu3FEE7V6ondtopLLLOKWTvaioqworqLHzHGvWYPnrnGsTvXq+ehqXv26rgVHL2&#10;gFqFXXXuCOotT6DR7qxaqyRwEqvWKZPeAiaxdQRTtxfh5OOuANVLKPUE+qDbzxOtHk5UNpbIpdpx&#10;W/w6Tr34c5x6+Rc4/eov4LLgNYSufg+RhFPUphUKTApOYu2oohScmJcTX8IIp0gqvFixdvu3If/U&#10;AVRQ0V2VyXb5LvzcgehAjMSHYpyD/wEVy6OqIjwozcFEbhIVU6yydWOExL3sJKWYJoxP43po227S&#10;qtbz31d0fBeyCfbSAxtRe2wnrp09hFs2ZwwWT+aggn2ooPwxSTg9lCUChTn4uKwYn1A5fXq5Cp/W&#10;VOAPVWW0eiVUVbn4iArug/x0PCIwH1A1ia27L4s55Uki83K+3Uh2LIYzaS+zWI4Owlh2hmFTtq9o&#10;gJuGHhzTeTN1kmoxV71paPf4qkIPGwUaXXmueFK/f/j0kz/h02k4/UmlhoH85cMUQLNCg5ekWp6h&#10;wUQL0zpzfcyFdk+V191bWTajMtLaDHkNTto9DO1S98d//1/I83BA4MKXELZyHkJWvKvWIMnhlnEH&#10;1yN67woEbXwdXmtehSdVkuwd7kaV5Ew15b55kcrLmXJeBJccFeXFQeW9a4VSTwIn2cspcBsV1M4V&#10;6gADAZQ8qZM1RCHbVlKN0NbRQkXvWIt42qbkPZuQtncLco/uQfEZwonKoeIs4cTBeV3B6SLa3O0M&#10;801UEbJcQBZdikrqpi3q9XWjrfNEH//v30t70uHmiJtOl1BteQyRm5bSnv4O51/9Fc4QTkdp7ezn&#10;vYLAlfMRvm4RojYuReTm5QzaPCqnsM0E64ZlCJADIFgXIvNR2+UIq02I3bVBqady2i55OfmWnws6&#10;g70wEB+G4SR5EiY7DsSp11bUY3tZMpAuFiqOEa/2fhoV+xcXghE5ey4+HN1RAbjp74IKq+PI3LUa&#10;OfzNSvZtRPWRHVRQBBQBLYAaIASHQ/wwFh2K+ylUaDlp+Kg4D59UUzFdrsanVE+fipJi+eNSw6T4&#10;+wWZhBItXVI0HtJO3k+LwSQhei8xTB2uOZwVgyGCaYAxJK/eVJXjkznmm74MAL7otXrwmMvr6/6r&#10;Y9qpmIS+j0E56eKrnn/SADANC61NByTTmAGEIfR1c7Wbq9dipo0/iAKQ/BD6Ng1EekjNhJz6ezkt&#10;EQFLX0fkmoWIWL8QUaKaDqyj1VrFlApix3wqHdq4rUvhtOZNuG2cr+aWXNYbUk+xd2LpCCdPwsiH&#10;cPKTOaftS+BHaGlgCqJdCZCFjvKYfssyhO0Q22iY24khmOI44JP2bkbmkV3IO7EPRVQm5WcPo9Li&#10;KOppd67T1jU7WaPV1d4wIe7lhC4qKFk2IE/oZAK8n4DopwpRyinUDy3sd8XuPPKoQALWLIDzkjdh&#10;O+8lWL72a5ymrTvP1Hfp2wheMZ/qaQnC1i4mlGQCfBUidhkmxf03UgUyvNcvgS/Dn+3BbI+jiiqg&#10;qqlxtMDNACd0hvugn5AZTI3FXaqUu1RPsm2KqCW1jQohNcBye6iHeu9vINxbzU+NUUWN5afiTnI4&#10;OsK8ccXtEnIIpJTNi5FL5Vm4Zx0qj25XCqrZioBytcNtwngkQt7hi8CDTNlcjvZN7J0oJoEUVdQn&#10;FUWEU74C1weFWXiUmWhQTsaQl4vvqddsInCXgBrKjsEdmRRPDsO4Okxz7i16/95hDj7mYPTfAVDm&#10;wCRjTeWN6cxSgse8svJUYQIbbeBr8aSnewY4zL5mBh6mkJnJP6ndEPq8vk6rlx9GH/Lj8B7G/B//&#10;7T/Q3XgdoRuolqhmZGeCqH1UB7tXIop2LHLrewjfOg9hsoyAAHJf/y48qJa8CB6ZHPeiKpLJcFkV&#10;7iWrx6mu1HICpn4sy1on2TYlcDutHaEUKAsbt9DiycZ2WwxqJFImxAmnBKqmlIPbkH5IJpx3q9dY&#10;Sk7uRxUVw2Wrk4TTeTS72qhV4u0Ek1g7mQjvkqd0QV7oC/ZWYOpjdPt5KJvV7GGHGlovWaIQws+T&#10;hZYey9+B05I3YPfeq7B6+wXYz5cTfvnvZLtsWSxWzpcAsqWKtFn2DlzX8d/J7+xLiPqw3osKy8uo&#10;phKooorkaaK3HVpCPNAdF4peAqo/PoJqKAp3EuVwA6ZUSjd8nJDNf1/+oS244WKFPiqlsZxE3K8q&#10;wHhhKkaorvppC9tCfVB16QySt61AyqaFVFArUbxfFNROXCWgWu3PoY/KcUhWkMeEYCo1Do9y0/FB&#10;QTY+Lqe9qyjGxwImwuojZetyCadsPMpKoXqKUZvTyXt5Mu8kSxnU0gYFp2gMMvrTIzHZ0oLfmzmG&#10;/L8qzIHpaWD1XxHa//gNYkEHJYbWx7BCnCHpl40nAUhCYPA0dVr904b5/vIj6NtN+8jnSDpbKRnC&#10;eO1H/MEI7vHRe4g9tJ22ZoHaaC1y+zJEbJVV0csQvuFtBK15jepnqdoz3F22TTHOLXmxnyf7yRFR&#10;3lRI3tsXq3VQ3jIhzvv4Elp+hJc/00BeK/NMgVsJKEYQLV0wU7F2opyiCag4WetEGyPriLKO7UG+&#10;PK4/LXA6hjoqp2u253BTVoe72Sk4dclrKlRN3bJ8QFRTCJVLWACDli7YB+2+Lrhmb4HS84fUEoDo&#10;vRsRsp1KaAO/3/pFaiW4+6p5cFjyFtXUq3Bf/jb8CB83th159RfY+q/PY8tPv489v/0pjr/xW5x5&#10;9yU4rJpvANVWxiZZcrFKnadX4XAeDT4OaA73RVuYD9r4Xdqo3DrC/Zh6o44wKr5wlPbyBNr4vYao&#10;rkZzkzFRko37NcV4UFWIibwUjNBu9cUEocnLEfnHdiFu/XvI2LJEqaeyQ1tRd2Y/blgdQ6fLRQwE&#10;uKv1TxOy7ikjAY/kqVwJlVJ5ET6icvq4uhQfMv8hbd0HBNSjrFQ8kp0MaC2naDvlJWJ5KfluGpVd&#10;WiSGMwmnzCj0pkdgsq/nK12A+WXj7wkeTe2Ya3tcaPDRQCRjTbuPKaD+Qdk444m+ejD8LUKDxONC&#10;A8d03qTeXJheq4eQUkDGdtP7GOafZiiuQclQpw/+WH/4M7Jol4JXvoZogieagyGSUImUp3Ub58F/&#10;+cvq4AIDnAxzTp6iktQizIWqTuaYZPmA107CiarKh20+vJc6mYWgCqCSCiDIAqkGZGFjANWHvBoi&#10;6ilsy0rEEE7ytC5+9wakHNiGLIKpgGAq4WCsJFzqrE/hqsMF3JRFmM42aHe1Va+udHo4otvXVS0b&#10;6GMo5URF0UMl1coBfvnSafU6TOKhbWolegQHeQAB5EHIuDG8Ny2D23ICatFbsKSKOvXKz3H4Nz/G&#10;gV8zfvMTHHnp5zj97ss4/sqvcPjFf8XJ138Ny2Wvw4HQcNsoa7lkK5XNyJZ37ZwvoM7PCQ2B7mgg&#10;MG8EeqApzAs3aeOuBbmgPSUcnVRRPbR2dzLjMUooTTRU4n5dGR7WleN+QSbG89MwREvYTRV4xfkS&#10;0mUN2Nr5yKZ6Kti3HhW0pw0Wh3CL6qnXyx6DId5KPQloHtC2vZ+fycjCh6UF+JDq6QPC6gOBU2EO&#10;HmYk4WEC+6XFGnY4UBPiVE6ylEDglEVblxmJ3jTC6XafOnRVG3j/VaGH0n8XZaSFBhrTsgKRrmwu&#10;Zi/C1OWfpv7JMRsMWsyAY3adWMPpeoGlvqz1MaZzhWm7vqzuMw0uDUpzpxrFpfz7P/8VDTkZCF77&#10;LmI2094xogiSKHm6tn4eAla8TriIIlpBVTFveq5JJsRlMabXlgXwETBROXntWqnsn3rxl0Dy2bJQ&#10;vcoi+zoFUjn5E05+HNT+GwgsgkFeDwmjtYvZQ1tHZZO4dzNSD29H5ok9yDuxW23PW8GotTyOKzbn&#10;0WhrgRZHS7S52KDDXbYpIZxc7dHr547+UF/0RwSgjyGW7iYtYKXVCaTzXilUIfGESCQBJcrNj+on&#10;jIrHl3D0XDkfHmsXwoWpC4Flv+wtXKTVO//O72BHS2e3Zj4s3/0dnJl33rBIQcl94xKmtIK0aLG8&#10;f/LZA8i1PYNiZ0uUu15Ejac1rgQ5oyU5BJ0ZkehIiUBvYToGqJAGynIwWJqD0SuVGG++jqkb9XhQ&#10;X4kpqpzJItZnp6CfiqiZlrX03DHE83dK3rgQeXvWoOTwVtTy97hhfYL/fmvcJgiHCWNZ9DmVEksF&#10;lYhH2Wlqjun9Ilo5mWuionq/MBOPclLUqvL7GbGY0p7W8TrZ63yEVm6EcBrMCEdfWhjudbR8Zo3T&#10;/7+EHjKmbU8K/bgyByitXTfn9HdY02SMaVDo6yRVQDIBiq6vVmcas9se008HvBkQmfbT4KQP/mD8&#10;fW53dSFyz1rEanDavkKpp+C17yBw3bvqRV45bcV1A+G0zrAIU+acZJsU313LaesWwVOs3u5VCk5i&#10;6fy3a2fYLVdwCiCYBE6+HNjehIE/B52op7DtqxEla4gIp6R9m5F2ZCcyj+9SezsVEVAVZ/ai5txh&#10;XLU+gyY7wsn5ItoIHrUrgbczer1d0OdLOAV543Z4AHpDfdBB63TdyQr5vC6V95PjzOMPbkXM4Z0I&#10;kl0GqMziCDwfgsZrHdUdP9uDVi2Q9i+EsPHctQb+/PyoSyfhs3cDAvdT1dmcQOiJXYhkfbrNSWQ7&#10;nEHquX0oomKq9nJAycUTqHa3QqXzeVz2scUt2qOmlCB0FSbhTm0RblfkY+hyBUYaL2Ps1lWMXanG&#10;vWu1mGpvxoPmq5ioLcNEaS7G89IxlJ6I3oQY1DtcRObB7YheuwBZO1ej8MAmVPI7yPuGt1ws0U31&#10;NODvpt7VuxcXqqBzn7btYZactpKOB3lpeEAoPchJUqmcTTeZZnh9ZdrWJYUTToblBIOpoehPDcHd&#10;pobPbDT33yX+XgrqaeGkAUeFrizjy/QeWtvffRGmAGDOvMBDysa81m6YGzKUv5oQAJmCyVA3Mwdl&#10;gJT8cJKXrVjHx8eRdOaAglMsoRRNCxdGCAVTKQURQjKH5Ml69boKlZNYO/fNC9Q7dr47lyvlJPNN&#10;opxkQlydwkKYSSg47SScCDx/AsBnw2J4CxA2LSUoViBUVmUTULL6OmnfFiQTEJmESd7RnSg+tQcV&#10;pwin84fRcPE0bticQ7P9BbQ5XkQH1ZNYO7WEQJRTgDyt80FPMC2dpwMqqJpSD+1Ayn7DC7txzEdx&#10;oPutX4oE3ifi7GG4rnoHAQRP8Im98DuyHcG0gCme9gjmZ+aH+yAn2AORFkeQG+CMWEIy1uIgioLc&#10;UMZyiTuhFOqOa1F+uB7qicvul3At3AtXgl3RnpuAzuJUdJWmo7siE3fqSjBICzfach1jbY0YuVGH&#10;ezevUD1VY6qrDY/6uzDVUKXgdJdAGa0oxkBGMm75e6CCUE7YuR6xGxchb/96lB7chJqTe3Cd4Gx1&#10;siSYXTAY5ovRWNmmJUJtiXI/I54wSsV9FcmEUiKmWDfJNsP+5FGYkKd18q4fbdyIqCdZTpAWjtsE&#10;1DCtpuFNgr+flfovtW1GaOjVjpbqQw+fWfVSlnpd+3Q/k7LEY+H0VYcGAtO66bykSt3ooTE79NcZ&#10;ADJzD30/LQywkZiB0ew605hRS9Opsqe/x9SDR8i8dBaRa+cr5RS5bgHCCaEQgilgm2witwTu8rSO&#10;ZVFGaoX41oWQLVJ8qJxkzslbwCSg2rFMHS/us1nU0zJCiepJwESb50+76LdxKfyUrSOcNi9Xb/3L&#10;6yLyaF49sSOcMqhy8o/tRAlhUXHuiHqFRcHJ+iyaae3aHKzQ4XQJXWLtPBzR60X1FOSlXv6VdVDX&#10;HM8j/cguxGxbSzDJseYbkEC1FLZ7I0G5HilOF5HibA3H5W8h8uwhhJ85DP/DOxB8+iDyIvyRRbtU&#10;m5WATF8H5AW5oiErHjFHtyHb7QIaac/qIn1xJdYPNzNjcDXEFVcJrAZ/Z9yIC8DN1Ai0FyajMy8J&#10;vRV56K2iYmqsxmjrdYwSTOPdrbh78yqGCICpzhbc7+vCg94OPGi7iYmyfEzUlGK8oQYjZQVoD/Gh&#10;erJEgcVJ/jd5D8n8PfMPbETZ0e2oo5VssjmNDg879drOULgfxhLCME5FNJEmx0wlYpxAkvyUTIIb&#10;oSSbzU0yP878eGokxggneVo3khVLxRaFOxkRuFOaiY/e/5Bj56sHxlNB6L8AVAokjymbi+k+TLW8&#10;pHOGsd3wtO5pwaQpG2N8kUl0Axye3KaBRKszl9fXmbvOEASMgou0mb9WA5McaCD9P/zoE2PZeL0E&#10;6x4xLQ70UlCKIVQi181XxyMFET4CJ9llQO1IIJPhtHSeVEzetHpq7yZCSYDku3slvNlHnuZ5E3A+&#10;clilWlKwVJ3+68vUbwv70dbJfkkSMjEeslXe+l+F6O1rEUdwJBNMGQe3IPeY2DoDnGo4EBusjuMG&#10;wSRwkp0J2qmcOj2daG2c0ePrqsDU6eWk9mwqPn8E8VRhiYd3IfnkYYRtXY04WsTQ/dsQeWwPwnjf&#10;LH8Xft+1CKKairU5i2AqtfALJ5AT6ovLtESN5fnI9nZALdXFZdqg5LP7URbogqaidDTlxKOtJAtX&#10;Ah1xI8oLjYRVHUHWEOmDawmBaKOV667MoXLKRn9dKcbar+NeZxPGCKixthuMm+gtysI9KqkHQ/0Y&#10;v9mA++1NuN98Hfdv1GP8ciUett5Ef3wUbhE8lwngVEI7asNCZOxdg6JDW1BNdddw4Qia7c7zN3DC&#10;ABXjcHSQOv1lPFkWgRJOaXGYIJjGZRKc/wZRVQpO6XJeXgzupUUZTojJjFZP64YyCKd0qqf8ZHzw&#10;4AE++RtbOwGVBqu/lXISGJir14dA4zN1T7hOA8102UxeUi1U2dj+D/KkTj+4P1eYwskMrDQATJcl&#10;lX4CByM0ZrXrwPHFQ6d6psGj1Uvo+2pwmt1/GkrT9Z/iA/5h1KUlIpz/dxY4yTHcoZsWKjgFE0IB&#10;MtFNeyaT4J4yCU4A+dC+edLayeJLH3llZc9KtSmdF69TsXGhApMf1ZKoKL9t8vh9MXw5wPw2UTlt&#10;XqYmxtWkuMBpxzrE7lxHpbMJabRaucflJJZ9aiFm3cVTuMK4QYjcpK1rETg5XzJMiqvlBG7qNZY2&#10;WrLKS6cRTwUWQ9Dl2FsSKkcRQBsZQysUxnuG0DL67l6PVCqOiLPH4E/bF3XhGEJO7kb0xeNI87JH&#10;Q1EmGgoycDk9AfUZCahNCEcpYdZUlIFrtEN1kd7orivHZX97NNEKXSGcqtwscSXKB3UhbmhOj0RH&#10;cTpaqZ56agtxt+M6bl8uw+DVWgw31uP+YD9u15Zi+Fo1Ho0O4n5POx50tODR7R5M0O7dJ7Smmhsx&#10;IJPjuSloiQlBue15JPHflErllCsnDvPfUku7e8P2DNoI5B4fAircV+0TNSaT3QSTghMV4Ljsfinz&#10;TfICMtOJdDm4Mwr3+D3H5GhzmXPKjDI8saNy6id8H8lx5HICi3FAfd4wBxt93Vww+qpgpYfF543H&#10;XasHjQab6TpdKiFjS6vTt+tWiH8Fto6D3bROAPCZshFiGiD07ab1+tQ0//RhChxDveFe8uNJXl8n&#10;+RkwGRZj/l4dTX6zsgzhshiTikf2dAqjGpJ9xcOZBu5cBY9ty9SkuCfbvamIfGU1uDyRk0WXu2Xe&#10;SYIqinVylp3PZrYxvAkmX5kIl7VBGxfBm+rMm6kfbZ1hO1xRTysRQUDJYkyZGE+lcso6tA2Fx/ei&#10;7NRB1FgcxZULVE4EVDMHaQuh02pnqeAkezrJeqc2b0dcdrZCOvtHbpXdDtai2McFieeOI4D3jzpz&#10;CIH7NsJ752oFp3jHC4jjvWKsTyPs7BHE8N4x1icUoGpzUtBAKNSkx+N6fjoup8SgpSIfTQVpqKJC&#10;qqHVu0OANHFQC4DqQzxQ6+fIciwaogJQ7UPFFeCEjpJsdJRnY7j9BuFUiju0coNXKjA1fBtjHTcx&#10;2tyAqb52THTewiTLD3racL+rlSlh1dmKO1nJGCrOwUBJLprC/VFkfQrZFocJqPXIO7YNZaf3qi1l&#10;Gm3PGu2dG+4IoOJCMKoARXXE7yRwktdo5FCDiWx5rYZ1ElRPshunLCUYMSonWevUR0g9GL37lT+x&#10;MwcnSZ8GSI9r0+JxauZpw9w1Wt10qtUbU61N32+6rM8b2ww7YT4FmOZcTmBGLZkLbeDr8/o6fRjg&#10;8Nm2ueqeLqSvBil9vaFsgJP2GZI3gEmV1Y/G//B//Av62tsQSThEycm2BE8k1ZLsKx6hJrRXwmvH&#10;CvXCrzeVkCgnbwJMTvf1270CAXsNlk7afLavUHNOvrRwPrR3nrKFL1NfQk09qaNy8qYy8yWYfNfS&#10;Nsqap03y1M7wEnD8HqqDQ5uReWAL8g7vQBktWPWZg2igVVNzTnZUTgRTGxWU7IbZ7u2EFkYdwZRx&#10;4SQSTh5AhLynZ0WL5uGA8H1bEXl0F6LPH0Pw4Z1wo41McbmEMqqh8NMHEWdzDrG0inF2FkjiPfJC&#10;PFGblYiKxFBUp0TheiHVEgd1U3E2GgsyUU9lcj05Aj20a220eC35qaj2tkMtLV9zbioaeW0jr6un&#10;0roa4Yn2skzcbqqlemrE7boSjNy8jLHuWxjtaMZ46w1MMJVJ8ruNtbjf246Ht7sJp1Z8eHcQozXl&#10;uE1bdu/6ZfQRUk0JkSj3dED66X1IP7Gd6pK/z5n9qL94As2EbRdt6O0wHwwSTnf571MHKzDUgQai&#10;mhiTWXGYyk/CBNXReKbAi7aOITsTDFFFDRFS/Yz7Q3e+0rVOeriY5k1Da9O36+seF3pgzBUaKMzV&#10;6VN9v7nK+niaNonPN+fE0Ab100LJNAyDn3ktNdZN15spm9ab9jVtm4GQKYhm4rPXaPVaXrtW+hkV&#10;FNsmpx4g4fxRhMqcE2EUuZ1qhrAJJ2jkaZscBeVByCgAUVH5EEb+u1fCfw9VEdt9CCp5/86bcDPA&#10;yDDPJPbOayNhRDj5rCeY1lI5rWeZ9b4sy1M7f4IqaKOsSpfdCdYheZ8ccrlFrZIuI1iqTx9AA5XT&#10;NdoveVrX6nQJ7a52aGW00MrVECrJ544g6ugeJFme4L/jMPL93ZBofQZRR3YhkveJYn2MwwVEEFp5&#10;Yd4oig1B8JkjSHG3Y9gg3sEC6V4OKCZ8rhakoDg6ELVUFbVUH/XJ4bicFIGbxVloLsrCrQJattJM&#10;9DZUoD7aHw20dbVUU9cItLbCdHQSJDdTY6moXNGYGKys3WBTPQZp4+51NRNSZbjbKkCqx3h7E+4J&#10;qKiuJjpv0tp1YLKbFu9OH8ZbmjBcno/R+moM1pSipyQfbTlpqI8MRLmvM1JP7Ea2AtQBXHO5yN/C&#10;Bl2EYn+En9qjXI5FlydyE3LyC2MyNwFTVHqTOVRQhNM9wuge1dIYwXRX5p1YHqTVu826+wP9T/UK&#10;y5PAobWb62euTfL6MG1/2tAD4TOKypiatmv1Wl9Vp4u56szVa22z8sbyrEWYTwwZvAKlaYVh0v45&#10;Qn+9AQIaHGbaTOvmCvPt5sA0U2d6fwOUNKBpob/uU8MBivy/ZHVqIvwIj/DtqwglqpkttHUETQBB&#10;5EEoaZZOXlcRWydwEuUkk+E+AjC1KJMA4zVy4q+3gGkD65iXeSdRTV4S6xcoUPnJ5PimxQpOwYRU&#10;5PbVSNi7ASm0X1lHtitbV07VVEPV1GB1GtcsT6KRwGl2tkYLLV0zwVTn44Q0ewtEHt+DiKO7Ece+&#10;pRH+KAh0RxiVUjRBFW1xhNbtMJJ5jcApN9wPGUGeSPVyRCrr8oI9kU71lUxFlep6EcURPiiL9kN9&#10;diKu5qXgMgd4XWI4eq7W4GpyJCoC3XCNVqijqoA2zh9XY/xxPdwb14Ld0Un710uV1ZWdhJ7CVFyP&#10;8iaYanHnWhUtXSUGr9egk1bxLqE0duuaWox593otJgite1RXU720dUN9uN/fjXstjbh36wbuXq1l&#10;30bcqa9ATyltHpVUc146v4cH8uzPIPPIFpSc2Ysrdqdxy+OSOsfvDqEp782JMhoXK0cwCZwmCaUp&#10;OVRTwUmUk+yWEIERgmmEUBJrN8CYut37N3m/7nHA0QNJXzbX1zQ0COhh8Jk++ryxj76/aZ250F+v&#10;L6s6M/VaWV/3OeEkwcEscDLWKbtnBNZn+89AQJ9qeX29vvykPlqduXpDmAOMVj8zl6TPyw8200+r&#10;N4mPPoHs3zM6cle9Mxaw5j2ECDAIkVCCxZew8dq5isqIlk7gJE/gCCdfmQjfKanYuhXwIGhEKakj&#10;yuU6wsxz3QLCyJD32WSwdHIasBy86SfzUSwHCgh3iq1bh9hda5Eik75UBUUn9qDi7EHUUvU00LJd&#10;o61rcr2EZsZNqpzKAFfkB3kg29uRYNqJeMtjSHe1QTZVRYb7Jfjt2og8Qij42A4EEl5pPlRTbjYo&#10;iA5AktgjXxckOVoh08eZiikQJXFhhJMNUmiRKuPDcK0oG9cLMlCbEqkmw1srC1Hh64oyTzvczElG&#10;E+1eY3QwGkM90REViJsE3EB1MXryUjFAxdOdHo8bga7oqynCIC3dMEHUUZCKnuIMTPa1Y7iqECPV&#10;jPpy9RRvvK9DPdl7ONyHRyMDGKivRH9tKca72wiLHkz0dqKrNAuDjZfRf62OIMxDE9VdluVhpB/d&#10;itJz+3HF5gTaPC/hdoQX1VOIUkaTVEtT+cmEUgLui3IirCbl3DqCSSbF76YSTlROEsOZUbidFoGp&#10;/r89nMzl9WGu7kmhh4AqG+u0elNQPK7PZ+Ix/UzvM11nUpb4fHCS4ODVg2h6OYE5QJkDli4EBPq8&#10;udC3Pa7v7HoNPLPhZLhe8hpwpH2mj+Ee2rWfDcMSA3mV5d9RkRAD+3dfhOfiVxFAOAWK/SJABE6G&#10;DeaogOTFXuOmcvKkzmfHCsMOBYSNmghnP0ll6YCoJPe182nx2H8rr1XwWqT2exJI+Sk4LVWHHUQS&#10;ULF71yPtMC3dyV0opWqqpGW5fOEorsrLvzbncJNgukbAlPg4oiwmmArJDam0dXHsU0gFlB/ijWTC&#10;JfbiSeQEeqEwKgDuYlGpmPIJkgyqjfxIP8S7WCPWzgIZVE+lhFKGt52aZ8phe6LNKRQGOaMhLw3N&#10;lcUoJLyuE0bN+Zko4jUl/B6NKTFoTo5GO9XmDSq4ntgwdEQzQnzRExWOjoRodCbFoSXcH93y1K2A&#10;NjA/C51p8egmvIYuV+KOpEWZGG26gtGWaxhpo5qitbvXdRP3h/pxh0qtoyQHfZfLca+nHRME1F32&#10;6anKw+TtLty+WoUmqp9rmfFIJ5gyD25A5YUDaHI5h95gJ4wkBCr4TObF435JGu4XpeJ+rsBJntrF&#10;GeBEeMle4vLETmKYIXAyvPz71cJJDyPTdK420/xcMRcMVP4x/UyvMVc3XTbT92lCrtdCyl8ATsbQ&#10;l83l54jZIJg7r6/7KsNwXz2UtM/hDzILXPzB1Lonre9MvVoR/Ie/4HJ+LlzXLYbNu7+BD+HhT/h4&#10;UBm5UUHJcVAy+e0rL/vKgsvt8voK4bR1uVJOPmoi3AAp382EE6/3WE84idWTdpZ9NsyHP62hP+Gk&#10;XgjmNaHbliNWjgM/sB7ZJ3eqgzXLzx9CzcXjtCuEgas1B5016j1s1WP9K1lJqI4LRqrDWTW/lOlu&#10;g2IqooLIQGQQJimutiii+klwuQjPfRuQHeqLnMgA5MeEII/94mnfogmZLH93FEQFoZigy6edK2RE&#10;n96DpIsnUBLui2sFOSjx90EpFdPlmEjkWp5H4ZmTKLc4i7Kjh1BnZ0dYuuDaJWs0e3ijxcsTnYFB&#10;jGB0h0WgOyoK3Qnx6ElJRk96KnrT0tCdmIi+rHR0x0VioDgPQ1dq0F1KK0hlNkxICaAm7/Ri+NZV&#10;3MzlNVeq0VFTigFC7E7zVfQTSuNUXvd6O9BGJdVVV4GKMB/kWR5B8antuGZ7DN1+NhiM8cF4VjRV&#10;ExWTwKkgBfcJJnUcuTyty4rFvUzZCM+w1kleYxmmFRxgOnW7T1l9w0rxryY0CD0JQPr85wlTKJgN&#10;Xb+nvU7f52k/R/Uzvc5Y/vxwkngKCH0mpsFgSLW8Puaq/+KhgUUL0zZJ9bCSmIHQ7L4zbfLDSSq7&#10;IHa2tsH/1H44rn4b/vvWwXmTvOwqq8SXKpUk6kltMkfVI3ZP5qM82SapL8Ej26X4SnndfBVi52Qi&#10;XD2p27AAQduXEExLCaglCCLcwqjM4qmYUo9sQd75fSi1Oowqm+NocD6Pa04WaKI9aooNQm1iBC6n&#10;x6Ka+frMBGTTwqQ5X6CVc0IRoZPuR4sWF4GcUB9khXghwuY0wqxPoDgxEsle9kgLJowSwpHi44JY&#10;B0ukeDkh088TWQFeat4pj9dEnjqEiGMHkGZ/EXk+nij09kLy8WPIuWCBvIvWyD19BqUnT6P40BEU&#10;7OJ3PXwClYy6s9aEqBfafAPQHRyCjqAwdMcmojMymrYvBh2EVU9ULPri49GXSAUVR3XFaEuKwXVC&#10;syUnCX31ZRjpaMIQFVJHZT5u0U52UmX1XruMZpmQL8zEAKHVf6MGd5iOdDRjuK2R5QZUB3uh7Nwe&#10;qsxD6PS5iMFYXyqjSKqlePWE7n5eslJOE6Kc5Gkd7d09AkrWOo1SgalJcZkQT6etGxA4fbmlBKaQ&#10;kbIW+nZ93RcNDQL6MG3Tl03bvqowfV1F/3la3ReD01OEDOrpVGBmHOhanRb6smmbPkzv+fShgUVf&#10;J3AxrZsBkOHH0cqGOn2odv6IMkE+ef8hkgNc4LDmHfjvXQcXQsSdgHLdIMdC0erJ9ii0abII05sK&#10;SlST2DoPhjq+fNMi9bTOc+MieNLW+cgTOlmKwJAtWGQbFfVCMMEWRPUVsX894g9tRNqxzSi6SMXk&#10;cBoNjqdwM8ABrWEeuMG4HB9KxZSA6vgQ1HMwXclPRZ6vPcoIpcJIX5SnRiObtq40OQaZQR5I9nGC&#10;/7lDSCPYCuPDCStPpPo7Iz3UG/GeznDftwX+p48i2skOkRfOIPDQXv6bNiP8+GEE791NaG5H4vlz&#10;iDt2DHFHjyHl2AlkHj6KjAOHkXvsJAoPH2McR9HhU6g4eQ6XLS6h0cEd7etVxwYAAP/0SURBVP5B&#10;6AoKQatfINpCotAWGoXWAFo+r0D0hUfiTlwshuLicDsqEu1+frji4oSCcydR7GiF9uJMKqFStNJO&#10;NvLfdyUrHo1l+WihcupsqMANAqargbC6Xoe2qkL2LcNYXwdGOltwOToEpRcO4uqlQ+ginIbi/Ain&#10;CNzPiVVwMsw7JaqJ8Rk4xajDNWW73rvMi60byIrD/ZFBfDLHAQefN0whNAtEkjdX/xShlIgW/NtV&#10;ddrfsUmYtk3fQ1f3pPi8/fUxfS3TvwmcZLDrJ861E1A+08eY6vNztenLXzwENPq8HjxaWWvX182A&#10;aXb8HhOTUwi3PQXnDfPgt2cN3Gnr3GnN3Agm2TJFLbwkYHwJFnlS58V2L4JJhVg7gkkmwD3XSyyA&#10;D6/zZ50f+6t37niNhOySGbJrFSL3rUXy0S3IPrUDpYRTvct5NNOadMf6oTfaDw2BTlRNhFNGLBoy&#10;4tBUko2GrEQ0VRSgmnWFMQEoS4lGbpgvCmJDkUkQhVw8hjDas7QAD2RSSRUnRSP80mlE2lsh6Pwp&#10;WC2eB/s1q+C6bRtCjxxF+MH98Fu5CkEbNiCEdT4r+B3Xrkbops2I2L4dCfv3I+PIMaQfPIpspnmH&#10;j6DsNKFkbYsrNg647uiCFk9v9IRHoCssHK1BQbhO1VXnaIuasydx9aIFbjnZos3BBm3+nrhJKyYT&#10;7DGWJ3B25XuwWLUE4RdOIcLyNPxOHkRNchTCbS6gKj0BTQRUAy1eW3UReq7Vop/2TgB1qygTY73t&#10;tHvXUUsw17ta4Tp/v55AewxFe2OccJoS5VSYqgA1mSenvyRigjEuT+yonEblFZaMKIzkxGE4LRKD&#10;Bal4f2qSf5tfTs3MFXoIaVD6InCaDv7NSmoKBH08qf2rCP1naN/NXNuXgpMM4sfVmWvXYgYCs0E0&#10;VzxNnyeHHj5a2QAZQ6rV6etnfqwZKBknx/lD9nf3IPD8Abiq9+dWw2vHKjXnJHCSrVMMk+LLDYsv&#10;qYBk1wJZA6UtxFSvrRBKsiJczUEJnNTaJ3kheCmCdhngJPs9he9bg9iD65F8ZDMt006UWx1Ak5cV&#10;uiM90B/vj/6kYNRH+1AxBRNO0WguzUJHfQUaS7Jwq6YEl6km8qP8UJwQhmyqoiyCKMr+HEIsjyHk&#10;wjH4yepw6zNIDvKFy6EdsNy6FrY7N+DEvN/h2LwXcPzNX+L4W7/CkZd/AZtFr8JDlOGOlQq8HrSk&#10;9gtehOO7L8Nr4TsIXb0c8Tu2IOPgXuQyyk4eQ63FWVyxvYjrTg64YW+La442uOrvjQLaybC1v0am&#10;xWZUeVqiKdILN7xscNnxApryU1BHJZMVFQhf69N4+xc/xovf/gYW/+rnWPOrn+Hi8vmIvnAcngd2&#10;I9XFDhm0nCWRfriWm4zeG3VGONWguSCd1u4WhjtbcSs9jhb4HNq8L6EvzBXDMbR1SSG0col4UJKB&#10;qYJkw1onWefEdDyPcBLVJJvOUTXdzaaiSwrFcGUBPvzgw+lBZS5EAZirf1KYAkgr69MvAintb/n/&#10;CfF0cFK2zBgmbTKgDX2YilLSyibt+tS0Tl9vGo9rmwmByJep00CkL5sLadeCf5CU8+03G+F9ZAs8&#10;ti02zCkRTq4bF6vdL13Xz4enLAuQ9+vEuhFMXhzI3hICoG3L4beZcNogk+AyOb5YLbqULXtlCYE/&#10;Q46Nkt0K/LYsQujuVYg5uAFpJ7Yh7+wuVFkfRrP3RfRGeeFOdgx6UoJxNdYXlxND0FiYhsaiNAx0&#10;NCswyQu61emxanuTzEAPFCdGINzeAhfWL4Xdns3Y/MaLWP/Kr3B6x0bsX/QaDi95Hdvf/g02vPoz&#10;nFr7Jiz3rsLZLe/i4MKfY+PvvoOji3+DYIudSPQ4h/RgJ2SFuyH4/BbYb3oTXlR43gRu0Np5iN6w&#10;FClb1iBlwzJkUimWHN+NWtmtMzIIPWUFuD86gltVRciy30Z7FoHupmoM9baitSYHten+uFlTiOul&#10;2ShKjMS2FUvxw//jH/DSN/4Rb/3zP+Lwv/4QPisXwXnlQti++yps33pZLSiNo8LKcbdGR20powTd&#10;tHldskyhrQlD/D16yvLQFuyK/hgfDCYEYSjKR52wMpUdj/sE01QBlZOoJ8JqXMEp0WDpZK0TFdQI&#10;8wOJwRilMpOHJtpkuAyoz8DApPykMIWQlv+iMNLCdOA/KeTv21y9xOPaPk+Yfi9tnGn1T6+c5oCT&#10;FjJg9amWnyueps9XG+bApIWujT+MeWDp+xp+RNlo7HJxAdz2EEgb3lFzTGLrnAkbZyohF4bn5veo&#10;khYRTFQXBJJMknvIBDgBJjsSyPt0PlsMkHJb+Qa8Vr+DAKqkQHlKRyCJcpI5KbF64fvXIYqRemIr&#10;Ciz2osb+OG752aEvJQQDeXHoSQvDzfQIVIV74CaVQjMHdW/TVQKqBe0NVahKiEBRiA/yQ31pkU7i&#10;7Ksv4PAbr2HvW69hwQ++h5e/+00s+s3PCKmfY9OLP8LG136JzW/+Chep/JxObIfLqd2wooo7sfJ1&#10;HF/2CoKt9iDB7RQywpxRmhGJitRgBFrsRrSbNZJ9bZDhZ40cf0eUx4fgSmYk8twOork4ET1UMpNj&#10;wwpCY7e70HHtMqoiL6L7Sh46rpRgoKUeBcmRuHh4A9VPGZLD/PGLn/wIP/in/4H53/onHPjx83B/&#10;4xUkb9+AlP3bEL59DQLWLELAkjcRtXcD4vk902xPoo/Kqb26EO3luWinrbvb1YreujL0luaiOzUS&#10;d2QbFFrdu7TBE4TOVGEKpkrSMFVMa1eUoqydwOke7Z5MhKsJcQLqLtMB2rqJ7g7+DXPw829CDwEt&#10;/0XCFEB6KOnbnhZU2vfRAPC0IX/f5uq0mKvP40L/nZ4U0u9zK6eZdU0EjAmstAFsWjYXT9PncfH5&#10;rtWAY65OfmR9WQutTkt1/2GM/7eUd6pKU+PgwsHrvO5tyKm+spTAceMiuIitY8g2tV6EjFg65w2G&#10;k1jc2K5ARUj5bCWcCC6vdbIinCqL18hEeJCsLN+8CMFUIYG8v5xtF36AA++obHGyAYUXD6PW/gRu&#10;EQJi6/pSgtCbFY3WnHhcjQ/ADQ6g1sp8dF2pwkBbI+60N6M0yBsJR/aiyMcViaePwuetN+Dw8svY&#10;/ZMfYuX3voMXnvkG/uWf/i8897V/xJZXf479817Gqhd/hoMEptvJnXA7tQfnqQy3vfMbKqjX4LBn&#10;BWIdDyPR6wzKUrzR3ViKBF87JAc6I5dqrjTBD1WE5dXSDPS21KGpOAy9jWXou9XAvrXovlGF3uYG&#10;dN1sQOTxrSiPsMVAUxEmem/gwJa1+D//4R/w9ou/xk+e/Ra+xvyeX/yESmwd8vfuRrXFKXU8VIOv&#10;A/IvHkPKoS1IoHWO2bkaxd62uE5101ycicacRNxpvoJbWQm4c+saessL0V+cjf7sJNzJjFXLAybY&#10;V1STmmcSODEmCacJqqh7MhlOQN0VOBmXEgynReE27/vw3uj0PM6XCT18ngZE+n5PE+YG/xeJ6b//&#10;Lxn672V6T61e0qeGk4KSMWTA6uFkGMCG0F9j2m7ad666rzbkH68va8DR2h4XGpRmw0lC1jrJ4RDy&#10;pMuRtsd1/TsKPO4MeWLnTFsjAHIjYGTTOW/CxWXTImXrxOK5yIu9Mt/Evp6bqKTWLVKLMWVhpi8H&#10;WRChFEBLGERLGCqn/7IujCpKbF3i4c3IOrYZNXYn0EKV1BrkhJ5YH/RmRqG9MBWt+clozIhS77V1&#10;15ejr7EOQ1QNjUVZKHa3QaH1WZS5OiD90G4kbFsP/4XzYf3ib7HnX3+Gn3z96/gHguAnz34Dq175&#10;Bb5PUL3wg2fhdXYPbA5uxJvffwY/+8f/E+/96LuY/9y3cHb1W0hwOoy8UAuURtshyfcSipKCUUqL&#10;WZ0Vhrq8aNyqzUZfcwk6amLRz3T09i3cG2jGSO913BtqU5PVDm+8hc3f/x720lKufPdlfOd//r/w&#10;g//5P/ADfpd1P/k+IjdtwLVLtrhiZYlGG0t0ELB9KWFoSwpCrYclii8dQc7xbUg/swdp1sfQXVuE&#10;lpIstBZnYai9CT3VBeitLcZY+y0M11WgLz4Iw/yNBDwT2bG4nxNnUEti6xScUtXuBOOE1hjbRtlH&#10;rJ2scRpMicBQVSE++vAjfPzRJ7OUk35wfZnQAKQPc/3MhTbQ9YPdXMjfsbl6c/F5+ko8bf/p72dM&#10;9d/3yXDiIJZUg5N6+mas06fTT+SMQPr4I8lrEJgJc3VPG9Of9aTgZxvyeriYq9NCa9PqDT/u40Is&#10;3cMHjxBieQRutG0uG95VcHLdvBiuhIybLCegCnJeN1/tjinHRHlsp7IS5SR9RFHJi8G0dh6yRzdT&#10;2ctJtk6Rl4UD965BoKRUUXL6b8guOep7BaL3rTPA6eR2NSF+3fsSmqhWWgJs1f5CnbQm7eU56GSM&#10;djWjvSIXPdeqcbvlGq5mJqAi2A1VPg6oDnBDseMFZB3eidQdGxG9ilCc9xYcXnoR+371S7zy3Hfx&#10;vW99A9/4x/+B57/xz1j55gt4+XvfxE/+j3/A7/75/8Ib3/pnvE2l9fa3vo5Nv/wBdr/wU2wluE69&#10;+kuEntmPGOvjCN7L73rhAIr8bJFjfRAx2xbiWqI3uqpzcD0lFNWBbii0tUDsprXwfPdd7PnRD7Hh&#10;h8/jwC9/BucFbyNy3QoU79+DVmsbdDg5o9H6IlpdnNAf5od+wuV2Tix68xLQHOONeu+LKLY8gAL7&#10;k8iyPY7+q5Xoo2rsv1qDoZbrGGyqQ3dZLkZbb2CgNAfDsm5Jdh0QtUT4KDjJMgIjnCby2JYZr57U&#10;CZhGqaDEzslmc/0p4Rhva1ZzjtqA0oe5us8b5oD0eSBlOtD1+blC/q6fpu6rDvUZuu+njbGngNMc&#10;ecbMoJ4NHQU0I5ymY/oehrL+2q8y5HPN1c+OmR9gBkZSr8FK327a3xB//Mtf0dvWBrfdqwmbBVRK&#10;tHVURG5UR660am60bM5r34PDqrfhRLvmzHqBmOtmWj3JMzwZvoSV9vROXl2RpQV+O6icCKegPauN&#10;Z9nJMoLVCGM5av9aJJ/YjszTu1Bufxw1BFSzvz1aIt3RmRaGvuI0dFA5tWXFYaTjJvquVqGTqkHU&#10;Q2NuMhqSw1Hj54Qaf2cUu1gg7/xB5J47gIyj2xG3dQ0Cli2E74J58CEczr/8O6z/2Q/wxo+fwy9o&#10;rX7y9X/Er7/1T3jre9/Gwue/gyU/+C4WPPdtzP+Xr2Hds8/gwK9/iZ3PfBNHn38GR597BseZt/j+&#10;d+H4q3+F069+Duef/xRuv/sFvF9/Ab7vvongFSsQsmwpwt58HUmL30Px9q24duoUWs6eR6eFFTov&#10;WKPz0iU0nz2NNlsbdHm6YiAiEMNJYRhKDlYHXPZRLbbF+qIpwh01LmdQzN+kMS0Cgzcvo7u6iFC6&#10;DHnHbripHgOE1dDVagzkJGC0JB3jJRmYlFXhVE9T+YQUwX6fIeppMjdJqaZRUU1KOfH3JJiGqJ76&#10;ef0HsoSAfytf9Gnc57nui0DJtKwNfHPluUL/9z6rXt4xNan7MmF6f+37Pf2EuElMD3QpK1VlLBtD&#10;QUgApYVWr7/2c8YTwSPtZvvo1ZGEuR/e8IPM9JW8pNr3nQ2tv/z1/8a1sgLY0dK5b1kA103zlIVz&#10;kfkmKicnqiGntfMJqPlwWP2usnSuAicqJlFU7rR83uwva5zk5WDZQkUmx8XayRKCQCqlkN1rEbxz&#10;pZp3CpUjqHavROSBdUg4vh2pJ3egyPowqm2P4arLWbQnBqIrMwKdtDoDlXnoyo1DT1kmBpuvqD2V&#10;xN7dpDJo4iBriPZHfZQvaqii8s7vRw4tW/a5fUg/vhMJ+zcjdO0yBCx/D0GLFyBowbtwe+s1WBJU&#10;R1/8Nfb95uc49sqL2P7TH2PTD5/DBgJqK9NttGQHfvYTHPnx87D4xU9gTRg5/PY3cH/pdwh45y1E&#10;Ll6GmPnzkbZ0KXJWr0HJnr0o2bodlTt24cqBw7h++ChunjyNFksb3LR2RLOVPdodXNBhb48uJwf0&#10;ODtiMDwIYym0YoSGrOgeK0rGMG1sD//tncmhuOxwCrU+NuijpeuhhbvdUEk4XcFtQqm3Ml9tBdxf&#10;nImh4nTcu1zK+8QQSvGGpQO0cUo5UUlNyFM6AmiMgBcw3aV6GmEMUW31JQZjhPfVVNNckNEG2Vzx&#10;RaH2pDD8Lc8McNP6ryI0OH3VkDKNWXCSQagv68MwQA3xmbIOQLPyWpgFxtPF9LVPuIfhc/kfQd9P&#10;5Q3/YVTKdlPIzNTNrjeE1Gn307XzP8pf/uP/RnF8GOxWvUJL9zbh9C5D7N1CZetcNi+HIy2dKCTZ&#10;fM51wwI4rp8HJ8LIbQuVE8EkhyDI1iiilhSctq+AD8uyOV3QnjUI2buegFqtTgEOIZzCD6xH1KGN&#10;iDm8CUmEU6H1EZRfOo6ropxobTo4eDo5UHs5yAZqC9GeGo5BQulud6t6YnU51o9wikETLUtjWqTa&#10;hbLM9QIKLA8h89QupBzkfRmpR3YgZiuBuOI9BK4kQBe+B2/aroB334HvW2/C9+15CHh7PgLfeBNh&#10;8wiwd+fD7+134ffmWwh77z3ELFmGjFWrUbRhC8q370XVnoOoP2OBa2cuUBlZ4Aaj+bw1blnaoVnC&#10;wg5N523RaulAGHmgyycQPQFB6PMPxG1/XwwE+WM4PARjiVGYzIilDZNFkdG4V5WLu1Q66nhwqp/G&#10;AAe00C5289862FiHO9drMdLWSMVEtXS5DAOynKA0HXfLs3GPMZEbi0kqqImCRKqlJEwWyjICgopx&#10;j58xxrhLOMmiyyHC/g6VU296NB6Ojap9w7UlBKYhf29PU/e3DG2A/y1DxoLZeo6PudqeNuT6p1ZO&#10;CgDGdFYoKBhSLa8HhJqn0vK6+qeNx10zq800bywbgCU/mAYaE+Cw34c68Mz8OFKnD107/+PLm+hx&#10;Thdgv+pVOK95lSrpdSoimUtaolSSqCfHNfPUUzuZYxLL57D2XdisIcQ2v0dAib1bCI/1C+DFdh+x&#10;dJtkN4LF6gXiwN2rELxP4CTqifZu+0qEaXA6tInWbhtyLA+izP4UGmP8cTPcDU3R3mgndIY5EO9U&#10;5aEzKwatGVG4c+s6bhWl41p6JNorc9HIQXaVoKqhyqgJcUXhpRNIO0nVxHsnHt+GlKPbEL97PSI2&#10;83tQQfksXQSPBQQtAeQ5bz585i+Az1uE1XuLEUJFFLFoCeJWrkXS2s1IXrsFGZuo6rbvQ9Xew7h8&#10;+DSunDiLJhd3XHfywFUrBzTZuKDZwQOt9m7odPNDu7M32hzlTL1w3A6JQH8o0/BwDAQGYCgsGHfj&#10;qJKiwjCREKk2gJN1SFOlaRivyMbdrCiMlaTgNoHcGuSMHiqqfkJIjpe6e+sKRm42oCs/BY0E+J2K&#10;XAxTVY02lGOU6lJeSRmnnZuQOSZePyl5phO0xWNUUKKYhqk0hwmnQUZfUgiGG6rUtryPW9ukD639&#10;Sf2+qlB/n8YwLZsL/d/8k2JaMenCtI9q/woUldx7TjipgT1HeWZwG0IBScvrylrd3zPUZ08HocJ0&#10;Frg02BjrPlQ/xAx89DAy/6P9Xm1o/2DqAfyObKFtexPO694knN6gaiJ0CBg5s85hy1LY09K5UDGJ&#10;jXNZ9446lcWBbXYCKKomOULKnWrKXVaIE2aeasO5xfDbvsww70TVFEr1FLp3nVqMGbJ3LSIPbUY0&#10;I4lKJ9f2JErEynjZ4HqIGxoD7dGaGqEOBxi9WokBDuLmOB8qiGrDKSiJIbhFS9OYE4vr7FdLMNUG&#10;u6LA6gjyeK9Mpqm0ePH71iJ29zrE7duMyHX8HiuXwH8lobmMqm4lLegyfr+lyxG6cg2t3zKEL12J&#10;+HX8Tlt2InXrLuTtOoCyQ8dRe+Icrl+kMnJ0RbOnL667+qBZYBQQhhbfUHQEhKIvIgb9wWEYjIjE&#10;aFIS7sZQqcTRRkk+ieolPlKdJ6dO4c0kmPj971P9TNXkYbwqh2AipOqKMFSSiR5C+k5ePPpljo1W&#10;brzzloJTR2YsmoOd0U1VNXqtBsNl2RirKsBYbjwmqJbG+TuN5yUoxTROSzcmSwwIwREBE2OIYBLV&#10;1E3wP7w3hk/431+zZdrfhZbXIGGu/PcI/XeZK/TKRvu7N+2j2sxA5qsAjxZzfa4WTw0nfahTUzQQ&#10;TA96Q0yDaRYQniYECDNlDTD6ulkhbRp8VNmY164zpur7SXn6/tLPGMZ7yf8FDe3GUG2z/8OpvLru&#10;U/zxz/+Oge4uuGxdDKc1b8B+6YtwWEn1tF7mlhYTRO/CmXCyo0UTYMlqcae17xBcMje1CDar34GT&#10;nAq88V24b5gP93ULmIrNk4MRDK+uyMLLANo5mW8K2bsGwaKkdq1GxP6NiD68GbHHtiH9/EGUuFuh&#10;ggroaqQPboS6E0b+GGq6jLEb1bhTkoHW+AC0cqB1N1TianoUrmXHo50Ds5FqojLEHVXedii1O4ki&#10;21NIO70HmTYnEUflFL17DWJkr/JdGxG+egnCNqxC+Hp+l1XyHh2/y7q1CF9LWK5bh4Rt25Gxew9y&#10;DxxEwbFjKD99FrUXLHHl4iXc8vBCq5snmp3c0Ozug67AEPRFx6MzjFCKScRodi7GM7MxmZWDSUnT&#10;CZ5cprlZtG9yEm8qHuWm4v3sRKZJuF+chvsVWZisyMRENdVPcSruUQ2NFGdgiJAZok2719Gktvod&#10;72pWByX0V+Shmyqol6pqiIppqCgNo7R1AqUJo1oSOMmTO/UOnTxMYKr2Cs+OpW2MQW9iEAZFNWnb&#10;o/DvwRwE9HUaMP7Wof8sc99DH4a/YwOctL/t6XgCeMxeYxJfBl6m93+yrVMD2JDXBvP0oFaDfnZZ&#10;C339F4lpsDxFaApp+rMVXIyQUWVjGOsM38/YZ/o+hrKygdNlw4+t/48p+T//+//Czboq2K56Qykn&#10;pzWvw2ndW3Be/w6cadHEyjltfA+2GxfBcb0BUDI57rpxAZyppOQ6JzkVmEpKTgd2Xc+UfWVuSuCk&#10;TmthKseSC5BC9qxVqil41xqqKEKByiZy/3qkWR5BtvVxlPs6oi7CB9eiaO8Sg9FdnoWhq+UYoLW7&#10;GeWNTnnHrroIVXGBuMpBKoszb8oLwamxuMzrSpzOIs/qKPIdzyGd90y2OITY4zsRc3ArIresRoKc&#10;BLyDENq9GVFb1iOcEbVpPaI3bEDsxo1I3rIZ2fv2IG/fbpQeP4IaywtouGiFaxescNPWkcqJYLrk&#10;gA5au24vH9wOo/WKpBpJTMVYegYm0qiGsnOojNLxMC8TD/OZZqfiQVqCOi78fcLpg4I0POK/435F&#10;DqZqCzFJyIxT+YyXZuIeldJdWrERgmassZaK6SZGaOkmetsJqpsEVBU6qYB6CZ8+/vsHS3MwUpaD&#10;cYJusjBFvZ6idh6gYhrLjKNVjDWc7Mu4w5DteLsI9ocTE8a5ptmDyjTMAUPLf9l43L20z39S6AGg&#10;wWQWVEz+3qf7GlN9zLpujtDuY+56LbTP0/KSPl45aaEGs/nQ+qg8+z2pr7l6s2G8l7rG5J6f+QwF&#10;Iy2va1cgYtt0uxE4kqp6Yz+WP5R5KeOPosJY1oe87Cvxl//43yhNioH1spfhLGBa+TLh85oClKNA&#10;hzByJpzsCRs7qiLHdfPguHYe2xkyKU61JP0cBWJrqbIEXGvfg4cRTrK9irxMK0sL5PRfsXUhVDKy&#10;fYqseQojoMJ2r0QsFU6a5THku9ugKtwH9dEBaEoJR2tmjJoQ7uT/+W+Euqq1Ts2F6agM90BLZS46&#10;68tRnxpJOMXwOm+U+zujxMOacDqLlNO7kON2EUkXDiOCnxkhhykc2IIUWQ91aCeS9u9A0h6WD7C8&#10;bwfSdmxExuZ1yN25DcUH96F4v5wCcxL1p07i+nkL3KCCuuXojE4fH/QHBaLfzxcj8dEYTSQIUpMx&#10;kZtJMGXiAdMHWckqHlItvS95WrmHWUl4xHhI23a/tgT3+d3vN5RhikBST9cImHtFqUoJDRckYphA&#10;niKUxrtuYZwK6v2xYXW8VA8h1CeAkq12q/IxLOvASjNoC9OVhZMnc3fl6Rz7yD7hopoGaeXuZBJM&#10;VE3DzTfw6Z/+wr+DJwxGE1iYy3+eMPdUT/scFcbPna5/ipgFHGN+OpV65lX6hDAHJrN1uvg8dbPh&#10;xIGqYladoV7bM3waArrQoKSgoEvNtkudrm3O0F9j0l+r+9DYT982Haw39NOAxFB5fVlCu8ZYx5j+&#10;oYz/kSQMYDLk//Rv/4EUL0fYLH0ZjrRzjstfgJNMjG94l0pJ1jwZ5pkcaefsJdbMg8MathFQjoSR&#10;QEomze1o/2xXUkWtm09IzTPs9UQYKXtHyyhroOTAzUCqpyAFpyVUUWtUhO2mxWPEH9+F0shAFHra&#10;oi7SDzcIpyYOwL4r1egqz8ctWqGOykJcp51rSItEW00ROupKUR3uibrYIJQGuqLA3RrFXnbIdziD&#10;DMtDKPB1QprtacSe2ImwPeuRdGovUo7uRtqR3UimzUs/sA25x/cj/+heFJ3cj9KTB1F2/ACqTh9F&#10;zYkjqL9wBg3W59EoW5/YXUR7oB86A33QHeKHvgDazmQCgHAajo/CeFYq7ucTPGnxmMpKwIMCKqec&#10;FDykWnqQl0IApWMiI46KKR8Pr9fg/cbLeNBQgam6ErVzwH1Caaq+DGPlmYRJGPozIzDR3oQPxu8S&#10;Um24P9CNqcFe9BFEfbIUgApo5HIp7vL6u1RaI7RzIxmGY8ZlgeUwwS4rx++ozeQi0ZcSit6iDP53&#10;56BT0xkEAUMbUKpsAgY9SPRtpvWPiyf11+A0q874OZ8nPgMnM3BR9RIyHiS0OmP5M33nuIc+tHE1&#10;fS8zdTNwUhCaDaC56rU2fVnVSRihoMBg0q6AYcybtk/fT18/1320mG4T4OhSnSoyXG/8RysYGQCl&#10;ntCpvPQ3XqP1M4Zhslyu0erke0rfTxF89iDsV76i4OSw7AWmVFG0dWLnHNfPZ14UEtUT4eQga50I&#10;H/vV7yhICYykbLfmHVq8t1j3NhzWva2e3rmzvxwt5bF5EXx3rIDf9hXw37kSgbR2YutkDiqY9SGs&#10;k10xY47tQG6AO3IdzqIi1B3XUqNwPTlc7QwpRzO1leeqo5paa4rRVleGm+V5uJKdgFJ/B7QQXmWh&#10;HgZAuV1CvpMFchzPI8/ThrZuB0L5mfFnDyDh5F7E7d2ILObTj+xCkS37EUa5VE9F546oE4crrU6g&#10;yuoUqs4exRUHK1xxtsY1m/NoDaBa8/NGs6sjOkL8cTsxAXdS4jAQxnxEIEaSYzDB7zFZQHuXnYhJ&#10;2rip8gLcryymWsrFVGEmxvKSFYwetlzH+/UVeFhbhCmqp/s1hbhfTaVENTiaE4vBtBD0Z9OOXSnH&#10;R5Nj+GB0EFO3O3GX14nFvUO11V+QghFCblie3PGaYaomWVgpKmmQUJKQF4L7JQj5DirMqeEhtdul&#10;fnDNFXpYfBUx5z2N9frP1fJPHRpsJIx1WmoahnEwAyOtbNpvrjDtr8r60H0HLT4LJzXIGdqkt2m9&#10;qjOEVtaHApOkxry5Po8NBQrjfYwxAyFdaPW6tg/1/Zg3XG+EkAKT/BACIaON05UNfSQv/wGkfuZA&#10;Ay2k/Ps//Bnjo2PwpNVyXEPVs/o1OCz5LexFPdHWyTySWDrZy8mZ9s2WCsmWILJd+TZB9DZVFG0c&#10;lZXk5amdrQLUG7Bf+5ZaYuBOQMluBm68jzrBZfMSwmk1Aggi/63L1aZz8kqLii2LEUVVI3sY5bhY&#10;ojzSF3VJEaj0d0JTbjKuJIYq21YW7oWu63W4VpSJG7RHVXHBqCXAOq/V4ir7VUYHElLeyLp0AsU+&#10;9ki5eBSpF4+rt/uTLA4i8tAWxB7ZijyHc8i1O4d8O8Lp/DGUutmgjFFodRKVThdR622HakcrNPg4&#10;4nqAC6652aI9KgSdsYSlvwe6ooPRHRuF25lJ6CG0BjMTMFycjbGyfNyrKsZ4WR4m8jIxnktAXa7E&#10;/as1mKoqwmRlPqauVOBBWyMeXa3GI4LmAdXPg8JkQiyHcMvCaH48BpIDMViWiRFa2qmBLrw/PoKJ&#10;O10Y62rGEMF0uywLA4T17apC9BamYVCCYBqgQhogjO6kR+B2Wjj6GL1UoB1xARi4UqsmwU0HzuPC&#10;FBpaWcvPFXo1ZNrfXNlcPOl7CgS06Qn1dy0pQ9+uL+vrp8tm+s+0G1J9vel3mv5cXV59H5M6BSfN&#10;smkKaRpIxgEug30aRrqyajdNdaEHh2modjP109eY3kPfX9ULTHR1pjENJQnjP1iBSOtjWjbCTQHK&#10;cN3MDylh+OH+8Od/V6f+2q19m3B6Hc4ElMvKl2A1/+dUQITTxgVUT4uMCzIXwIb2Tp7a2ayiapJ5&#10;JlFThJKdgtM7VFYE2HpCaq20z1OAEmXlKvdgfw+msu9TAG2dbEynVpBvo5oimGTfp4jzR5AZ4Ip0&#10;Z0tUJkaiMj4cpd62qE+LxZXMeFTHBqAk1A3dN6+gjuXatGg0ymb/N+rUKb1ZLhZIJ4yynS2Q63oB&#10;OUxTrY4h2+k8YqnKYgVQF08gxfoE8twuItvBAnm0fIXOVriaGoNiT3vkWBBUrL8WF4RqHyc0BLvj&#10;Cq1hR1YKeopy0Bodgl7as87YUNwpK0JPYjTaw3xxm7ZtiEpuhGCS48TvXavD+NV6jPOayYpCTF2v&#10;xdS1GjwU2Fwuw4ObDXh48zKVE9to4x4UyisniYRaBu4xRgirgcIUDNP23R/ux0cPJvCA6mmivxND&#10;vE9PUSq62KeP9+ovzcWdknSC0nCKikDpdnIo+pNC0ENIdcmKe6osZec+5d8i/9tLzAWGxwFDQg8W&#10;0/ii7fr7P01oENDDSas37afvr28zDa2P/l7T99PndWEYU4Y2cSfqejPxD9NA0gNqOuQ/CoP1Mni1&#10;sjaYFYS01Exo/Z4q9P21vP4+n+N+HyrAMC/XaLBRbYa8Ye5IUq3OcJ2KD1lW7fyBNBVlBJz8sH/8&#10;y3/gRlU5Li1/FS5qN4K34UL1ZLPol7Bd/pKydvZUPq5UPHICiwOVkA2BJcsHJGQSXOyd7Yo3GW8Z&#10;6tfNgzVhd3HVm7R3tITGkM3qXNa+C09Cynf7SvjtWGXclE5efSGc9qyD/7GdyPBzoXpyUGfTJRMc&#10;5TGBKI3wQ3VKDKoSQlEW7UsYNaAkyg/XitNxrSQLLbUlqKMFLKDaybI/jSy7U0i3PobEkzuowi4g&#10;6exexJ/egwSL/Yijhc31skWuy3lCywKV4Z6ojfLHtfQ42kM3FFJNVXo7oi7UBzVy+grT5rQ4tBdk&#10;o6MgC525aeikXWtPjsLQ1Vp0pieiKzWWgMjHIO3m0JVqDFWV4G5dJcZbmzDecgP3m64w6jFRX0ko&#10;1WPqahUeNJTjUcs12jnawPIMTJZRYVUyrc7BeEUWxlg/SHUk9k2WEXz0cBKPxoYwfrtDvQTdkhmJ&#10;Vlq5gcZ63KaC6i1IRm9WHPoFSqlUTKlhao5J9sWSleaTI8PGpQOPH6ASjwOGVq/1MQ3TfnOVtTp9&#10;mLbPFQIEDUpaKAhIm5Ya+063G8tPE9NQ0fKmdSah/x76mL6GYYCTCYxmtkcxlGeta9LC2DarziRm&#10;DfrPE3KtFuba5wjDSm/mFUyM9SrVACSp/DDaj6T1lXotWK+umfkhpV37j/CXv/4v1NJ62Kx4TW2T&#10;4ipWTp7YLXsBtkt+BydRVFRNzlRLshuB05ZFuLie8KFauiRzTlROMu9kv5o2byUBxbpLTC8QTBeW&#10;E3KsdyCs1GZ169+DI9td18hkueFQBNl3XDaqU7tu8nN8D25GnNslZId4IcvXGfFUQQXhvsj2d0FB&#10;iDcq02JQkhCCJtqjmqx4tFA1VKdG4mpBKhppo3I8bZDvaYtyWr90m+OME8gmnNIdziOV0IoTSFkc&#10;RhY/I9fdEsUBjriSEY+auFAUEYjX0mNRx/zlmCA0xISi3MMetbSIPXXlaEyKRnd5IXr42a2phEBl&#10;EfqryginBPQUZGDgchVus26QAJro6cBIXQVG2H+88Qoe9HbifusNTAiUBEiNNXhwlYroSrlaHT5B&#10;OE2UpdHyMS1OxkRVNu41FGOwIodwKsREXxs+mLqHB3cHaOtu4TZVWGdlnjqppau6CJ3FWejJTUSP&#10;TJKLlZOJb0KpNyMCLXF+uEOAyfmE+gH4pNBgYQoPfdlcmF6vD63OtO/ThAzw6bwxzILA2Fdf1t/H&#10;NLR+pnX6e073k5Shzd/qP3+uUNczZsOJg3I69HAypio/3W6sN+ZnXauLzwsYFY+5zqCKNKBo9RpY&#10;mFfXGtu1MLara9V9tbzUyw8iP9zMvUVRzcxJSSo/suGH/vO//yfKObgurXxNrQx3oa1zXvUKnJe/&#10;AAdZWrCOAKI6kl0I5CVfZ+Zt1i8goN7DRYLHbq0sJxBrRygtfx02kq56C5bL38CFlW/gIuEmwHJc&#10;K5PqCyDHTDmtfEcdmiCntsgKcs/1C+ElW7Ksfhdeu9fB5/QBZNImpbhfQizVj7J5BEf4ub0oTopE&#10;aXIE6mnhrhRloJEDs5Gq4WphOhryU1ES4YPy6ADUyG4FKRFUXf4oCvZAcbgPreIFtRNC9JHNyHK1&#10;QgZVU3mkD+oJpAoqs2Kqriu0RNeyElER7I2GpChU+jujlcqsq7YMHWUF6CyjQqEq6qVKGqAy6isv&#10;VsqpMdiHsCrGWGsjbhMU4x03MdXfjTu0f2OVBXjY04YH7TcxTqUn802T1wmnawQV8xNVuRgvTaFy&#10;omoilEbz4jBKezd2uQgTLVcwLDtt9nfg0cQYHt0bxuSdPvTduIyOqkLcKslBC//dzZmx6CWcenPi&#10;FJB6Caie9HB0pgSr04bVQkudnXvaMAeRx4FFq5+rz1zXPW1Mg0ILljUAaKEvT8NBd43p/bQwLas6&#10;SaVeazOm6r76emOdFvo6LW+YEOfAVDDRUjWAjWUzodqM/VSdlteFARq6vKRaGNueNrR7GOBhSKfz&#10;xj4qdJ+hrlFhAI4WUq/ZuRkFpYXxMxSYjKmCl4SB+n/8t/9AcWIULi15EU4rCCVaOlcJWjr7ZSyv&#10;e5u27l1l32TOSC0pYFgRNlYEkY0sJaDVsyNYZFLchqrpElWTNYFkseJ1WK2m1VOT5FRQVFjuW5ZS&#10;nfE+VFyy0lxWkwucPFh2IdRkdwP7bSsQ7WytTk4JOL0XqQFuSPNzoqraiERfB2SFeaGhJBt1BWm4&#10;QVVRJefZZcThelkOqpIjUZkQhusExJW8VGTTvmV7XUIer0+6eAThhzcj/MgWZHpYq5OCa1IIoNgA&#10;VNAiXk6MQBMhVxsbiCu0kDWR/rgcy8FdJbsgVKK7rgxdFYXoLM3D8M2r6C7KwUjTdaWWrnrZ4xav&#10;l9N671KlDFWX4P27g7h3vQ4Tsp7p5hVM3bqmQDRVlonJyyWYqi/G5FWqLNq3sYI41qcrS3evJg9j&#10;5elUXem4d5PX97Sqeab3J8cwNTKA+6ND6KBilKeWbfxsWTF/izDqzKKCS6WNo2rqTo9Ad0oIWpNC&#10;MXV3BL//47/xb3v2wJT4PLAwB5658vr+TxOfp68WGgj0ANCAYFov/bU2GRv6+5j20YdWp0/NhbRp&#10;n6f/fH3ontbNgEWFppz0dfrQgGDSZxoQunZzocHlsf1ZP31PVdYrHmMdYxpWxn7TfRiG62dgpuX1&#10;fWber9Pa5EeTH9DwH3SmXmzd/0Z1diouLX4BzoST49IXabteh/OyF9VrLI6r3jBMfMtrLISSi6x7&#10;Ymq9bj4uEDYXBTxUUDIpLuuf7GnhLi59BTLfZEnYWEi64g1YLX2NykrWQMmTO9pEY2o4NGExP3O+&#10;gpXL1iVwpqLyObEbMW62iPO0R6KfK4JpxbyO7kCIzWmkBDijpjATVTlJClAVmfFUUZm4VpqDetlr&#10;nBbsBtVOFQdmDtVQquNZxJ7fh7BjW2kTjyH24mHkEFYZrhdxNT8NpVRPZWGeKHS3wU1eVx7sjtro&#10;YFSH+6EuKhBNeRnovVpLSFEllRegm0ro9uUK3CaAhgmcAeabaP1ak2PRQmV3m7ZvjBZuvKsFDwf7&#10;MSHzTTfqMSnrmepLMVVXiPsStQUYr8zBaG0hlVICJooScI9AGqsrwD1avlFavuGGMvX6ysO7d/Bo&#10;chTjd3pxf2wIvY2X0UTVdIuQ7izOQFdGNDpyEtElk9/JwYwQ3Ir0wJ1rdfjDX/5DDaAvE+bgIXVa&#10;qDp93qSfPv0ioQeKAEBBgHnD3zahYUxNQ9q1p3FyD8Pf/2fvpc+bliUv101fa9KuD2nT+k5fYwxl&#10;6wz7ggtwZk98PxZODA0On4k52qav07VPlwUUur4qtLrpPsb6WX0MMQ0fXf3HanLb2EfrO6uPtGvX&#10;SSph+I+iB5IhNfRVcMpKhfUiwmkVobT8ZbiInVvyAi6983PYLX8FToSRrG9ypqpxIzjkmCh7WjwL&#10;qqKLVFDWK6mO5Gkd1ZKt5GnvBFBWy17DueWMpa/DkorKkvWyHkpsoNNawxyUPAWUJ3lu6wgm1nns&#10;XAt3WaB54Shc5XUTAiPGww4Oe9bD89RehFw6haQAF1wuy0dJWixqqI4qaMPqqSIaGNfL89FcU4pb&#10;VFTVKWEoCnNDutsFJDmcQaLDOSTZn0UO1Veet73aqqUqJpAWMEIdcV4e7Ia6hFAU0PKV+Dqihgrt&#10;enocWotzcD01Fk3p8biREIk7jQ3ory5FT04K7lwux0BtOfppM9vT2JfqqTM1hm3JGCIk7w/24T7t&#10;3RRhdb+pAffrywilPDy8Wo6pKtq/khSMlWVhmFZurJAhtq6hhGAqxWhzA+7erFeT4Q/HRvD+/QlM&#10;Dg9gbKAb/c3XcIuqqak0F50FyQpG3XLwZma0yrfH+aE1PVptvfvJp/I/5pkB+XnDFCpS1oe+j5aa&#10;xlz1TwoNJHqgqDAOeP3gNwco1S7X68r6ayT09zUtqzpdaH2mQ2vT1zHMfY5BOclAlgEqCwyNA3e6&#10;3iQ+M8C1/o9pmw7jPZ62ryEECrrU2Ga4B/8DagBivQYRPUxUTN/TmFf1Wn/5saTekGpl7ceS+OCj&#10;j/HBh5/wD+aP+M///f9FfVEeLtLWyTIC5xWvUjW9DCfCyX7R79TLv86b3jPMLRFM8tTOadU7am+n&#10;i1RJFwgdKyqkS2tp8da8rdSRQMpqycu4uOxVXCCgLFhnsfRVWLDOmn1FZYmCclln2KhOVpPL+3gu&#10;Mve0fzNcd6yE37nDcDuyA67HdiLI/jzcmTof2oSgSycQR3AUZ8SjlOCooJUpSolAAy1dLUF1o7IQ&#10;bVer0MABWxjuiRwvG6S7XEA+1VCK4xnEWx1EWaQfMhxPI3b/apQEuaG9vgIV4d7IJ8QKnC1QSlXV&#10;kBiCHOujaC3LRUtxNqr8XXGFNu9meoyCwwBVU0e4DwbkEX5NCe5U5KOb36UtwgfdBFwnbWJ3YigG&#10;WT/R24HJ7hZM3bisJsEfXq/E/cosTBJM93KiMFoQj7HiFNzN470rszFGOI3R7o21Xcd4byvGu28p&#10;O6fgNHoHo1RP3QRdS0WRsnbtGVHoTAhQW8p0Sp7KqSnaC/f6e/H7P/911kD7oqEHkbk6c+3m4mn6&#10;6EMPBHNt+sGvD/3fu2lZq9OH6Wfo6/Vl/fcxjSd9xj/IYJ1WSTo4KVCJmjKCQIXWZoSBBgl9qDYB&#10;htbXzDUzoetnLE9DxaSv9iROtX8403/6Gt09pkOBy9CuD0OdKCL+aGqiW34cQ50BTPI5s384keAT&#10;E/eRmp4FmzMnDBvHrXoNDrR3TgIqWjqX5S9Qzbyl3p2TSW6xd3IsuWxAJ3s62dPiWdLSiSqyWvmG&#10;AU60cbIYUyAlyskAp9dxbtHLhBMBRUjJZLmsMhdIyTyUvLsn95RwpopS66p2b4DH8X2wJahsdq9F&#10;oO1ZOB3ZijCqmlgfRxRSnWTHhSAr2g+FKZGopKWpopJpvX6Z6ikX+YRNTpArcmkBi6mAslwvIObo&#10;BqTbH0d5tD/SbI8i2/4ELieH4npuklqsmW9/EoUOp1HkdhFl/lROvMe1jFjczEuhvfNHQ6QvWrIT&#10;MdTSiD7aqY4YP4xcqcRt5ntTojCQHos+prfTYtBPQPWx/+2YAIwSbhMyGX7ruloZ/kDepSOMxrIi&#10;MZIcgHtFSRgrTcdoUTLuytYpNy9j9HIRJjub1HzTeH+nOnr8/r1hjA31405XK9oaqtBRV6FWzcu7&#10;hx2pobR04Spa4nzRRah+8jkXW37e0ID0eYHzVYQ24DUImP59P02oe+jupYXpZzxNaPf8QJc3bTfA&#10;yTjnJPZO25Z2GlhGOKhgeTpYNgWT6qvvo+trAIUxP13POqYyqa2uFUAIhFQfA0RmrjOUPwMZuZ6p&#10;UlDGmGXndP2nrzNeM1OeSbX87PgUf/jDn5GSlIbf/vo3eO+NV2jbBE6vqjknh4W/I5hegivh5Lzi&#10;ZTisf1tNcMvEtlgxJ0LJRSauqXguEU4XRSnRzllRdVmvfI3xhlpOYC32TuBFy2e5/E2C6nVYLH6Z&#10;oJI5qbdhSzDZ8TpRTtpOB/KenuuOVXDYuhK+547Abs9a2NDSORzeigC7s4jyskOoiyVSwn0R7+eI&#10;JCqf/KRwlFBFNV6uwHVauoaiTORT5eTLayxUTPl+zki1PIIcqqUCr0soDmTZaj8yrQ+gNsYXJT42&#10;KPWxRR6VUoHtCeReOoqqEHdl6QRK1xLDcSs/DVcjvdHBVF5C7iawunMT1WP+/oJUdFON9UYHYoQW&#10;8HZyFNNsDFLd9fI7DMQGYbQ0B5O3ruEebaC87DtenoOxnGjczY5iRGOsOg9jtUW4Kynt3Mj1atxr&#10;uYr7hNHkYC+maOemRodwj+lAdxuuFmYRTuVozU9BWxqtZFKwejLXnhiE5qRQvP/woTq0Qj+gTePz&#10;gOtxANLa/paQkgE+y7YZ67RUA8IXjen76kL7XNO8uTB3P9O6aTiplKHBQ8FGynPF9OA3iel2IyCY&#10;nwaXgsZMvTb4tWtUXtqM7SrVQcdwrSGmr/1MGK/T1Wl9VX/d5xqe2s3E7H5yLX9gpqIoU1LS8drL&#10;L+N3v/wFXv7dr2FBULjKRnMEjCPVk+Oi38JFJsdXvkoIydM3AopAcaQdc5IdMUU5ESqyUvwSr72w&#10;4k3IJPj5pS/R5hFKK15jvA6r5VRKK97AuSWvKAUlyukC0/Msy4JNuYfdSqYrqaJWGV4mdt22Ai67&#10;18Hl0Da4n9oHh0Nb4Gd9EiFOVgh1tYTPhSOIDXBFLO1XcrAriqlYrnOg1pfl4zLhUBQfgiICIdPH&#10;AaXRASgKcEEOFVdZmAcKfOxQFuyGYi9rFDidREWwE0o8LlAtnUeO5QFkntuDnAv70RAXhEpfB1T5&#10;ueAaVVBHaRauBDmjIztOwamN4OqhiupMi0NvZhw644PRHRWAwVzCKz0eI1RTI9nJuJ0Uge5gD/QR&#10;kkO0YGO0dlO0hBPXanBP1FKh4XCCe/I+XXU+LV0F+9TQyjVjVGxdfzvuj9zBxCAhRTiNMd/TdhPX&#10;CjLQWV2Ertx4ZeMkutJC0RzpgcHmG0Y7N6MCTEMNapO6/64hA920PFeYAuFpwtx9Hhem15jeRyvr&#10;QxSVgpOEQSmJgjKoKEO9AVpzhgaCx7UxNDgpRaPrY4CA9BEQaKEra21m4DRdVm3sZyybAmamzP9Q&#10;urbZIX942ncy2D1D3ad49OhDpGdk46Xf/g7f/c4zeP7ZZ/A9xvb5r8BN3q1bzpT2znX5y3AjWNwI&#10;GbtVb1ABvUWVRKVDoMiaJTWpTQUlK8Bt175LIMnSgTcIqdeokl6lpXtFKaiLTK2W0c4RVApKS9lO&#10;kInFuyiT5wIn3s9uBQG1mupt0xI4ymnBB7fAjgrKnqnbyb1wYdgRUmFu1vCxPIZIWrvEUC/EEiCF&#10;tF5lhEJeUhTKMxKQSxVTkhiK0sQwlFP15NHaldJi1SSFqVdgSmnZCt0JqwBH1McHquOXSqmecq0O&#10;Iuv8HuSe2YO6EE+UOV1Qp7pcozJrpvVrCHFDL+2SHCzQQ3V2i3BsifCjvQtEe7Q3upPDMEg4DtJe&#10;yv5Ko7R4Y+w3SCj1BXuil/AaKMrG5E1CR15toVKSuEcYTTTW4t61KkY1pmR+qr9DPaGT9+geEEpT&#10;YyMYH76NseE7uFVfye+TiB6qr67MKH4uwURb1yLbGmfGKsv+pDVNGpw0QP13A5UM8pnyTF5fr8Fg&#10;rtDDwbSsD9PrtHtrbaafNdd1WmjtH3z4sSE1lg1wkrklpvrQButThRFCc9ZJSngo9cTQg0EPG23T&#10;OHWNBh/jtRp4pvvr20zD2Hf250hf/mhsN22bjmmYGb7D7//wJyTEJeOFX/0GP/zec3j+ue/heQLq&#10;W//8T5j38x/CeQ0t1opX4Er15EpIuRIyrlRCDkteUvZMFNIlqid7mRAnqOQUFll8abP2HVgzFVV0&#10;jiFqSSbDrQkksXaWSwkq9lFzT4tfwVkC6gLBdEHmpVa9pa513CxQktdjGFtXwJFW7tK25QyqqBN7&#10;cHHvetjQ2gW5WMHX9iyCnC8gisooxOUC4RSHrPhw5DBy40KREeqBwoQwFFA95RAKBWHeuJqfgSv5&#10;6er1l0IvWxR6XsKV1GhUEkKF9qdQ7HAGhXankWd5GPnnafeodqq87HE53A+tBMrVGH+0yXYkTVfQ&#10;nhaNHtq7m3bn0C4T4IRjW7CzekJ2uzAVt7OohqjkxnjdGD9jrCCdior17NcvB1vKO3X9XRiVQzFl&#10;g7hGKqVWAouAmmhvxHhbIx7c6cZDgdJwPyaGbmN8ZBBjg7cxNNCH9tpSdFAl9RckoS8jQq1tEkA1&#10;R3pi/HYffv+nx68ENwXRfzcwSWgDfa46c/knAUOfNw2tTX8/09A/ITS9Tgt9vcobASVlI5yMiomD&#10;UgHEaPO+TKj7SF5SY16Dk8Q0CLRrpN4Ils8ASPpp10zf09huhM10asyrz2DeNAz30odhqYB8hxk4&#10;/R5//OO/4fbAIFYvX4Xvf/e7+C7V0vPfexbPfusb+P4z/4Llv/uxsmHOq1+H47KXlLUTQHlIefGL&#10;bHuDto4QWjUPtrRfdsvehN3ytwiod+BABWW9khZO2TcCavHLClRWhM/FlbR7VFBWTC2WEU60c2el&#10;z5LXlIoSNSWvwchrLtYyTyXroURRbVoMS6ozC1rIS/s3K9Vkf2IXfGxPw+PiCXhbn0CYhy1iA92Q&#10;nxaD5HAfJBFEeQRUeqgnMsO9kR7kgbq8VFwvy0N5UiTqCaficC/ke9viCgFTnxKpXlUpsDmBrKNb&#10;Ucb75dAy5vMz6mOD0RAfisbMRFyPC0NXRQ76qgvRmRWPVgKpj7Br9XNGq8cl9OYmo5PQa4vyQm9e&#10;PAaL0nC3Ih/3aN/uEpKjhOcd3qc7LgRD9eXqwIapbtq1vk7cpZUbv1qJqZ5WjDXVY7KjCZPdtzDJ&#10;8tQQwSRqaaCHYOrH6NAAuloa0V1GJZYVSdARkqkh6EoKQlu0F3pKsvDpn2YvtpRBoS/r478jlEyt&#10;qP77S940ZoFAF/p2raxvN63X+mthru5x9Vqo+wqQjKGvmzXnNBNzwElBYaasBjIH9Kw2Geim/VS7&#10;AQwzoe/LVICiBcsz1zDV6pgqkGihu0aDylcRhnmm38PO1gHPPfssnvvus4TTtwmpZ/Edwul7//LP&#10;WE04nVr4glrX5Cwbzam1Ti/BnSrKjRbPehnt2Mq3CRoCilCyWfK6UlCGvZzk5eC31RO784TSWcJJ&#10;rNsF5i15nUDqAmFkxbpzVFQCJYGTqCgBmaV6B+8dXFxKpUWAyeT7xfXzcWH9Qpxn2BBM1vs2wJ12&#10;zt/REr52Z+FN1RLsbof4EG+kESTxAa7wOL0faZH+CKOqSglyRWVeOqrz0pAd7I5M2j9ZpFlMG5Yu&#10;x0/lJKGGQMm1PYVsi4Modj6PQjcr5DtbqjVOtewnuxR0VBShPsJfnbLbkS6P6cPQS2XUnRKD7vgw&#10;tHnZoCc9Bp1pkRigmuqM9sGd6hwM1xQQOtUYZr/BpAiMXalGd3Qg+nISMdZ8FePtTZginMZbrtLS&#10;XSaUbqq6cSqnyb4OTN3pxcRAN8YH+3CPkBq504fB273o4n1uFyZTnUWiLz1crQLvTAxAS6w/Ho6P&#10;q5NUZECYG9z/Twrte0+nxrwWasB/wdBfr+UlNbdOyjS067RrzIVq1ykmZe8ETupJnQYnpaCMtk4H&#10;Fy2m1ZCEgspMWbUZQTGdZzoLXsZ2Q5uhfVZehVbWbCDz+uum+5vWyX8M87CRUG3Ga821ayHf9c9/&#10;+Stqquvwyosv43vf+Q5++Pxz+P5z38VztHQSz37zG3jnp9/Dgbd/CSsCyXmlvFv3MpyongRMHite&#10;g4PMGy0XFfQWLhI21kvfIJxo6wgsB9oy+3WMDVRQtH1nFr2EswtfJJQIJMJJnugJpC4KnGjxTsz7&#10;Dc4vJqQWyZM7BvNi+WQhp6UoLiqoc1Rx5zcugQVtnfWBrXA6fQCBLpfgdek0PC+dgqfNGYR6OiA6&#10;0B1RVE+BDucR4XYJsQEuCHa8gIzIANQRRum0ZzlUUZn+TqjNTUe6Jy0dQdZyuUpNlKdfOIyqCF8U&#10;eVgj7fRu5Dmeo6qKRV20n9rgrruhFp1VJegnFNoSgtFKi9hDBdadGIleqq52f2f0UE3Jvkod0f7o&#10;CHRCT24C7tTkQ96Ju1uci4HIQIxUF+HulSr0U8mNXSeMaOvGW29QJbUSUNdwj2CalO14u1sw0cc2&#10;qadiGiGoRqma7vR2YaCjFb2l6RigOuvLjERPmmGu6WaoC/pry/CHf/vP6QH2NDsP/HcIbUCbq9Pq&#10;FZjMtGmhB8ZcMVdf/X1Mw7R9rv7m+s1SThqcpuFixsqZwmh2WQa6oV5rm4bSNDCM/Zj/2DhpbQCO&#10;QXWp+0z3NZSnIaHV60Pq9aHVGdNpEOruow/tOtO8Pv5Imd/TO4Ctmzbjxz/4Ab773e/g+ecM6kkA&#10;9d1nvo1vE07f//bXsPHFH+Pk/N8QRK+oJ3cy9+ROJeW+8jW4UkldFCUkVo2QuUjlZENYOa55Vy0F&#10;UHuMU0XJ2icrgkbUkywdkL6yBOEi6wRqskpcwHWSgLpAe2fJPqKyxA6eV2WD1TtNYF3YvhoXdq7F&#10;uZ3rCKSzCPVyhN2J3XA4ewDOFkcR5GaDcD8X+DtdQAAVT2KYL3ysTyLA7gwSAtyQHROELCqpBE8b&#10;pIv9iw5CbqgXyhLD0Xy5BlW0XJWEWCX7pFsdQRYV1eXkCLUHeW2EF9oIpc66SnTX19JK5eFWlC/6&#10;irOpoOLQGRuEvuxkdEf6ojc1CkPVxbjlZYcWH1u1M8CdqnwMNlTgrqwmT47GnYJ03JGDCBqqcacw&#10;A1OE05jsUDDQR2hV4x5hdI9KSg4xeEAr9/DuICaolkZv92CY0d/diduN9ejPjcbtjHD0ZoRRxQWh&#10;JcoTzYmh/OP/8ivBv0x8UYsog9c0NQ1z9U9SOabzQ6qe99HK+tBf92VCg9FHRhhJiGrSYhpO5sIU&#10;TtMQImg0yMwKrZ/AQuWZamDRAGIMDQ4S01Aztql2/XWM6TpdatpPu/bpQnsqZ/hsqfvTn/9dzTNt&#10;3rgZP/vRj/D957+HZ599Bs98+5v4zjPfwvPPUz0RVs9881/wzDe+jtd/9Cx2vfYzWC16UQHKhVBy&#10;p2ryWPk6vFa9DjuqqvO0XheXEU5UThdpzeyUtVugTl+Rd+4cqKBsV78FC0LmPG2bldg0mfQmyOT9&#10;OktaP7Fyop4slrxC68c6AZJxruosP9tC7N4yqjNC6dzGRTi6agFcLU/Ck+Cx3L8RTucPw+XCcXhc&#10;OgMfqqRAF2v4OlxAhLcTQgkse9rAjOgARiDiCZoYd2vkxYQgkxYw1ceR9i4XLQ11qEqKRh1BU+Bp&#10;hyxaxSK21RBYtYSaem2lohhd9ZVoqyhFS1Yi2jOi0Zubgva4YLTL0gGqIJn8vp0SQVAl0l6FoiMu&#10;CJ0h7uhJCcfIjTqM1FVhsK4CQ4RSV0IIxgirOyU56r27odoSyOEFYvMmREkRUHfF8rFuklbunswz&#10;Dd6mnevBQFsTbtcW0RbG0Ebycwim1lhfXAuww1hXm1o6oA0SbeD/d425vqP2/fX/Di3/GYiY6T8X&#10;aD5v/VcRpmCaUU56uGhhLCubp9oFCKZQYp2x//RktYTWZoSGfoGkCl3bnPE0fYwhYJkrPx3GOhXK&#10;AsoPYpgMF0h98skfMDX1AEcOHcHztHI//v7zVErfUzD6zre+qZYRiHp67tnv0Np9G88SWM9+42tY&#10;/psf4Ni7v4YNLZ3DspfgQki50Yp5ElACqguiiAglCyobsXACJ7F3stJbtkRxXCf5t9UktwVt3Rmq&#10;JAGQtcw70e7JPJSsGpe5KZkcFyVlQWt3gdCTV2HOso8sM7Ckfby0eSnOrZ2Ps5uWw40wunRoG6z2&#10;bYTj2YOwObabsQfB3o6wP70fl45sR0ywN4JdLyGMgMpKikSkjxOivWwRbH8WZYRLerAn8mNCcZlW&#10;q47W7EZ5ES5nJSPXQ6yeO0rDfVAVF4LG/DRcTorArbJ83JSdL4tz0N9QhZ68FNyk/evJjke3qKfk&#10;SHTnJKOX0OlNjUEnFdTtsgJaO1faPQd1hJPs6TTe2Yo7tHXd8SG4U1eG4Wt1GLpRj5HrdWp+aVwm&#10;v+/00tZ1qB0u79LmyQu+dwmlwd5ODPR0or+O1rIsEz05ceiQOaZoL9wIdEBHXvL0trvawDAd9Obi&#10;afv9LUL7nvrvoOVntRlTgcjTguSrAI5SPWbqzYX0NVfW4PT+Bx/NwElbNjDX8gGllPRAkvpZeRns&#10;ElreUK+HxHS9llepSR99sF61mWnX6g1QmYlZ7Sb9FYR0dQpOKm+QrVKWvcFDgkLwg+9+Vymm57/3&#10;XXyPQJKndKKcnnnmm/iemhhnndQTUN/853/Cz7/7L1j7ux/CYqHA6RX1pM5lyctKPfmsfwd2BNWZ&#10;9wiZRQQLIWKz4i0FKIGTnMRiv+pNXCKU7Ji/tPpNnFrwO5xc8AIuUj1ZLSWECDeZi5KnePJE7/zC&#10;l2Epc04MbYJcUrWTgSxPoOWzWL8QF3fQ4tHm2Z3aj/N7N8Dm+B440dp52p4lnA7AlfAKoe0L83FG&#10;OIEVS1BF+rkixNkKPuxXmpmMIgJEdjPIjQ5BHqPj5jXUZCWhJiMB5bGh6rWW2rQYNJXkorm8EA2Z&#10;CbjG9vaibHTXUD1RGTWHeWCAiqeDCqtb4ETl1MN+vYRUN9VTd24aOuJD0Rrtg/7yPAxeraFKIpzk&#10;Bd2kcAxcq8UwwTTYUEM4XcaETIrLu3e3u9U7eMMtNzDScl09oRvq70ZvezP65HWZcoIpj1DMjqZy&#10;80RLsCOuB7vgwdiYAU7GwaEN9seG9GX6Ra3Ylw39d9Xyqmym7vPGLKh8iXs9DZz0YJL+GoQkr1Jj&#10;aOpptq3TgKMra3BSgFIDe6ZtOlS9FgYVNd1XQWAGIgoeEsZ6Qz+TslZnpl5/H3Wvx/WVUNbN2H+6&#10;XmDF/xCMDxiybKC+/ipefellpZSee+5ZfO9ZqiOZX/rWvyhLJ6FUk8CJbd8TRfXNb+CbX/uf+Nmz&#10;/4I9r/0CtgSRo3oJ+CW409Z5b3gbbqtoy957kUHIiCKi/TIszJyn7J2jTI5TOdmufkMdE3X+vRdw&#10;nEpM1j9Z8H7n5v+a1xE+BJ9YObF+opTOK8XEOoLLgvc9s5BlmUTn/c6x7Rzt4VlC0GrPelgf2wW7&#10;MwdhR8VkfWQHHM8dgcWejbR6xxAd5IVwXxc1PyVP9mTJQYCdBUqzU1FDBVSenYK0YC/UFGShub4a&#10;NYRJvWy/khanXg6uY3s3oXWNyqoyNgQ3clLQEOaL+kBPNBJGrbmJGKCK6irMQIdYPVFYIT7oLc5E&#10;b1Emumj1WmgLm2P80JWfipFb1zFIK9dXUYDeykKWr+E21dMIITRIUI2238QoLZ4clnmvpw13WpvQ&#10;31iPOx0tVEwd6Ll1A701xegtzUJnRgTaE/zRFumO697WuF1fNcvOaaEHgRZz1X/eeBzUnvQZWrv2&#10;Pc3Fk9rnCgUEk7ovG097Pz2E9FAyjbnnnHTwUXDioJ6GlBEG03bNWKfmb4ypHh4GSMyEdr26do7Q&#10;X6/uqa8zpuba57yHSXz4oZD7E/z1r/+Jmzdb8dYbb+Nb3/g6viMqiUBS8CGcDHbuO0o9yWS45H/0&#10;/efURPkz3/w6vv31f8Y//1//A2/+5FmcnvdbOC5/FS6rXoU7YeNBQHmteRO2y17FCaohgYsVLZ6s&#10;TbKjEhLlJFuiKGvHvLw3d4mAOT3v1ziz6EWcXvBbQu23hBNt2+KX1JM5pZ54n9NUWGfe+52yfOoJ&#10;HkOe2smEugXhJPA6TwVnuXkZLHdvgMXejbA8uBVO548wjuPQuvfUJHmwpwO8HS7Am0ByOLkPTqf2&#10;ITbQA9WlBchJiEBmZABSCKcKQqg4KRoFcVRMabEoIohk3/IrxXnopw2rz0xErrcTaiKDUEk1Vulu&#10;h47SbHRQDXVXFqGTcOvITVWT4zcJr97yfEKrGj0EYFtaFNpSI3AzMQrdZTkYbL6ittUVIAms7tSX&#10;4y4V0R0qp+GbDbRxNzDa1kTVdA1DXW3oobLqab6GXn6PXnnCV5iE3nyCMDkYbTHeaPSzRVNsoFoe&#10;ImE6WPQg0Of1dU8T09eZhGm/x4Xp99DCtDwd0tdcvS7+FiB6mtB/pgKOPm8SmlrS1z0WTgYQaXmB&#10;k26AS14b/KqPIdWAYBoKCFpeV6+pmVn3Na3Th/5aY6g6tpnezxywRCkZ1NJf8Mc//AWlZdVYvXKV&#10;ApNMdItCUjaOqkis27OEkwBLVNR3vs02tj9rVE6iogzq6Z/w7Nf/J9a+8FPYrngNLmsJpnVvwWP9&#10;2/Ba/xbcVr6m7JgAROyd1WLCSXbCpPWzk90LCCh7OX1FVNSqt9mHYJr/W5x859fqSZ2oKVFPF9VE&#10;+CuGJQVi6aiWJM7znko5EVrWYgEJyPOLeA3vZUH1dHbtApxcO18Byub4Xlw8vB1ndq+Hv6sNfF2s&#10;DTbP6hTsT+7FhX2bEBPggbSYUCQEe6oXhjNo6XITCaqIAORGBSKfYMqPDkZuqC9q8tLRdfM62q/U&#10;oSY1DqVUTOVyAgttXBfhc5NAaivLRVtOKm6lJ6AtNwmtssjyai1tXzg6qLTaqZhaMmJxlSC8QYgM&#10;NF6hImrEoECIKqm/qgjDbYRTQyWGm+ox0kpotTViuOMW+qmcetmvnXawg/AaqC1Eb0Y4OlND0Brr&#10;g+YIN1wlnCb6e6ia/p1/KzMDZq4Bb65eDwwtP1edAGN6YOrqHxefuYd2/VPG466ZBQldXivrv6u+&#10;7UkhADFXp91Pg4w+bxrm2jRIPQZOBqU0DR4Z3MY6w1v/RhjIRLi06/NsnwaD1BtDf59pmBjrtNQ0&#10;Hlc/HVL3gdTLH4XRxkkfFfzBpV4Xf/nLX9F/exAODs545cVX8Kt//blhjsk4nySA+va/fEMBS2yd&#10;pM8+8wxBZQQU655hquaemErff/mnf8KPv/UNHH7nt3CgYhJAua97Ex6SrnpFbeErc0nnZYKcoJJ1&#10;T3arZcM5eTlYFmbKxLgBULIBnSXhc/SNf8Wxt3+lbJpMgovqOk/FdI6wEiidolI7S8soYDoj4COc&#10;LNUcFRUa7aSoKplcv0AbeVZU1faVsCCUzu5YDUeL4wj0dITD+aM4uW0lrI/vgYfNGVw8ugNOtIDx&#10;tF6Jod5IjvBHYUYiwpysEOZ4ASWZCUikYsqgmkqnwrpcmosGqp9bddW4XpyL0lAvVEf4oCo6CN0N&#10;NbiZlYRbRVloZzQlR6O1IB29lyvRyvqbBFFbfho6yvLQmJWAq/FhuBoTjJ5rdegncOTU4r76SsKp&#10;mGrqOrpLsnD7ajXuUE2NdLepZQM9rO+irRQwdcskeH48etND0B7vg1tRnmgJcUIOv3dCUhqG747h&#10;D7+fvXxAG1TmQmvXp/qY7ieplLU6XWp6zeNCu5+6p0n5qwwNSPrtSiRvru+TQgPRXGEKnrnCnMX7&#10;LJwEBgIggZIRBFrdTN4IBcnzmmkYSFm7RsrGOn3MatfVmWvXQgPNrLKxvwqtzrRe1yZqSTaLEzBV&#10;V9dhwYKF+NmPf4rXX3oZP//pT6mECKfvfUcB6FmBEwH0za9/Dd+iMpK8AOi57z1rgNe3vqnWOkmI&#10;qvqW9PvaP+Nr/9f/Gy8//4xSOQ4rXoELw2Ptm/DaQPW0mpZM5oKWvK7U04X3XiaE3qZiMrxvJ3NP&#10;8mqLDZXPpRWy/IBqiPbu6Bs/x6n5BJLAh8CSCfJzhJwFrz8973c4QXV15M1f0uJRYbFddi+QCXSD&#10;/WPeuO2vWoKwZh5OUUVZH9oGD9tzsD19CE4XTuDMnk24cGQnbKigjm1aCttT+xHq5YwgNzukJ4QT&#10;Uj5wP70PRWkJyKByCrY8jgirE8glgEqpgopp/1qu16sz89JtTqOcausaFVUHlVMd+1yOCkBLSTba&#10;y/LRc7UO7SX5uB4egE6Crb28AJ01FbhBWF2mcmqikuq4XIVe3q+7upg2rRoj7bcw1NqM1uJs9F+v&#10;QzfrBrtaMdjThU5RbU0EFyEmVq43JQgdCT5oifJQiy3rvC9i8euv4qUXXsbZsxfQcPUG/vCHP01v&#10;V2JuQJkCw7SswiSv76NNVD8ppq839n9c+cuGHiIakLQ6fdk0tGvMhbk+Glj0ebPBds3KmYbWZxpO&#10;ShEJgBSgjHkNSMbQFNM0JExAoG/7TEgfprOu0ZW1fhpMJGbqRPGYtGvXa/knxJ9lIpTKLiwsEr+k&#10;UvrBd5/DawTTqy++gB88RzDRpql5JMJGoPOMKKd/+bqC0zepiOTJnEBL+giQvk019c1vfA3fZB8B&#10;13e+QfX09X/GN//pH7HmNz+G3cpX1X7iblRPnpvn0ea9CbslL+DEu1Q7VE5KCS1+FZeWvUogvQw7&#10;qh3HdXIy8GuwWSFzU2L/CBzautOEkSgkBSjWW7DOUibBCadzC16k/eM9BVgCJ1FmVFDnZEkCISUT&#10;6QKrc7SbFusX4NyGRbDetxl2R3fiPFWU26WzsGD59M61sDi4FTYn98PH0RJ+ztYIcLmEqCAPBLAc&#10;RZUl9i7G2xHxtG3hdueQGuiOgsRIFCZEoa4oF7khXqggqK5RJd2qKUNDdjKqwn3QkBKJprxUQqhE&#10;HTBwg0rsurzKIpPehFB9QqTaf1x20eyqr0JTbjqaS3IVcG63NOIO4dRHq9fbZIjuG/UY6GxBF1WT&#10;gKnzcgX6StLQJ3Yu2h0tEa5oCnNGe5gjXA/vxHef/xHefvVVvPHyK5g3byGiYxIwNDxqGAgyiIwD&#10;y1zMCQ2m+jaVN6nT99OHvm1WXzPxmft9iXjcv1PiSb+FuRCI6POmZX29aZjCyDRmlJMGIy3PQa+C&#10;A/tx0DGFwKx2kzp9Hy2vQspaHyOItHpVR8um9ZlVPx28Rt1LS2fHv/3bf6KvbwB79uwniJ7HT3/4&#10;I7z469/i17/4JX70g++r9Uw/fPY7aseB78gSAQEP1dC3v0lLR9X0ta99jVbuWwZbR0BJ3bcIJAGU&#10;WDyB1jOEk8Q3CKdnv/ZP2PfOb+C8cR7tHa3dpncY78J97euwWvQ7HHnr18qWyWpvef3FauFv1KS5&#10;bKciJ7fIlityLp7MHV1c+Tos2HaKIDqjQUpZO5mLot2TuSYqMYGdzE1J+TyBJXNV52QpAsOCgDrL&#10;e5yhzTsl91r1Lk6soKLatRZ2tHPH1i3EhT0bYHNiL2xP7EOgux3cbc4i1NsZkf5u8HO4gCg/V4R5&#10;2CONgEoI8oI3VVacl716Hy8nNgyZYX6oyEpGZVYKSuNCUZEUg5q0WFTFh6DeuMRAgNNWW6ZObZHz&#10;7tplLVTjVRR52+Pa/4+3/37fqrrW/XGva+8kNlCQ3ju86V1BULH33kVFBaT3phRRpEqVKogK9t57&#10;ibEitsSoiYmpe+8ke+9zzvX9D8b3ft3jmW8e38GSnfM5P8xrrWetuWYZc4x73mPMudZz15Z476Vn&#10;4u1nHo+fyk38KeD02oux941X4n0xMADpo3fejHeU5125fe8KrN555fl4X+D20SM746N71sZ7G2+K&#10;ny2bHm+snBM/XTUnHrhhbPTT5NOubXu/inTUgIFR06V79OrZL0ZdMzZee/1N6eg3DWx/6dsM9ocA&#10;h58FlCq/6z7zd4BVuVb9+/9VKuC0v/4WwNjf9er71fnqXqtO3wdMpG+6dQIljHm/YGTw2mfwBbTK&#10;729e/6arV3uP3y7rm9drwebPGhTHjvblLQm3zOd1n/2WlG7cf4rC/+945JEnY8jgIdG8SdPo2rGz&#10;Qalj+47RvFkzB7jZGtBU4NOgPqt0TRxfqi+mBCOqJ6A5XCDVAFdOCeCqJxfuMLGkBmJQ9cWe6ik1&#10;ppwGh8cRynvQT34SbRvW96bKG08fFAvOFjAJoG48qXfMO7G3g93XiEERyPYucL5icKzY08n8429u&#10;yuQzwDNPGej4Ed95Gnd0TYw+smtcJ2AaUwEp2BIuHu4bmzX5PY54lMAJ5jRBwDdJLibH8UrjdD72&#10;mJ5x7bDuMUYu5cSzjolrxLKuO3lIzJErN0UsY864q2OZ3LnVyxbEmlsFTGJPiwRUS+ZNFlAtjI2r&#10;lsQqsaoVM66PtfOnx26xnrVzp8R2ARarefeuWRoPbFgZT+7cLIBaF8/o+PzdW+NpAdhPn3wkXnvs&#10;gXh2+8Z4SUBGIP3lB3fHYwI8vlT5FrEoAdGrj94Xrz50d7z13OPxDm6gwOijd34W7wuo3hagAUxv&#10;vvhMvMOrMo/cE3t3rom921fGm0unxVurZsXrq+bF68tmxqkDenhS6dy+ffToVhOD+g2Ibl107D84&#10;OneuiQsvvizefPPt+Nvf/lNpXyyq2vj+Ln3H/brPFkOvvl7q8LU6+f9fJRs/xzrXa+9VUt175X71&#10;efldzv+ZVADL6c///i0BcRl3AQgnfhdwqvzeHyBUp/Js3Wt+vu69ck3gZIDiXnUegIl75XflmVqW&#10;VXus3FP669/+V/zhD3+OZctWRp+evaNzu3bRRe5c29atolnjxtFajImtAoATrhxsqMFhuHS5Mse2&#10;gSNgSGJQuHi4egWkHGfSvXr1DzFrsuunfI0qsaj6ArR6Bx0U/Vs1jhknDRA4DY1F5w6Vi9cvFpw+&#10;IGYc1yNGDe4SY8Ryxov9TBWDmn683L5KcHyWnuFff+eeMcRfHeAeWwkmDO8RY8SQxhC7kvvGPifY&#10;E8mvtMitGzeke4wVcF2v/ADSRKUJPDuil651j+v1jJ8/5cgYLRY1SmA2WvenX3FWzBp7Zdw4eXSs&#10;FGPauHZZ3DRrQtwyb2rcNHO8V/ZI/rrB/Kn+yuaSKdfFZgHWuvnTDE5bBWYP8sea994ZD9y+Mh7c&#10;uCqeBpjEmp7YviFel6v3/P13xSuP3BcvPLgrnr3vrnhqx+3x4Opb4rn774zXnnk0XuEfUp59PF58&#10;4E4dH4mfCrDeE7t6/83X42cvPRdvvfZSvCXGtEeu3N5H7ooPd66OvXcs916mny6dHm+unB2vrpgT&#10;zy2ZHsd2ahGNNC5dBE6d2nWIbp27RNdOXQRQ3aKmW49o165jXHjhpXHf/Q/F+x985DgUIPXX6i0H&#10;dQCkLgB9WyrGvz8AKOl/em9/CePe3/WSqtvCkQC4mUvl2relUm41iHxXqn5P7n+aCkB9A5ww6lpw&#10;IsnYa8+rr1WBwHel/ebld3Wqul7y+5lvJClEhVF9s4x9oPTnyvU///kvBqa//vW/Y9LESXLZmkX7&#10;Nm2je5cu0aZly2jevGm0bdXSTAdgwk2rZxeO4DYsqqEASC6aACjPlacBgXKdC5xgTMSZDEjEnAAt&#10;ARXnh4ptEXc6XOmQA38cB/74x3Fst9Yx96yhsVAAtfBMuXdnHhnzT+4fkwU01wAiApvxrN6NGBDT&#10;5WrxZwd84ZI9T7NPGhjTxazYuDlVoMI3oiYLuMyexH541aXsGicWNQlAkvs3WvdHC5TGqg7vl1Je&#10;zp30DMHzcWJqfI4FEJsghjftvBNi5rWXxuLZk2Lpwpkxf/q4WC43bumN02KhznHzVuj3Et7Nu2FK&#10;rBKjWinGtFGAtFMgtP22W2Lnmlvj3k2r474ta+OhO9bFYwKlZwVCD4lRPbFrR7z81CP+/cRdd8S9&#10;61fG1ptmxiN3rI+nlO/p+3fG8w/vip++8GS8/MSD8dKj98YrTwmo+FOCV16IN5V+9trLAqhn44On&#10;HohPHr4jPty9IfbuWBHvbloSb66+IX62em68vnxWvLB8dryzdUlsuP7CaH3oT6KV3Pa2rVtHW+lB&#10;e01SrVu0jE4dxJ47dBZAdYihRx4dl1x8edyqieyxJ5+J3/z2d2Lc/+VUwAhjqTba2qT7dQ38G/uO&#10;/ofs6PtA459NBihAgCO/dU6qm6e0oxo8fkgy8P0TycwJY68GqAQhjkoy9m8kAKCyXaA6VefxNY51&#10;ksGjpMq12vy11zWQlXvfyFNhU3leOTrVZU5/jf/823/HF1/+NqZMnh6tmreIjlK+9m3aRFOxJb5k&#10;CXMqO7/NegQ0DcV4DpdLR0wJF89BbgEVgHT4YWwZYMOlwEjXE5hgSDxbX2AkgKpy9WBZsCjY00EH&#10;/sQgdb5cOFy7BWcM9tcLCJLPO7GvV+GuVWKLAa+4TBUI8Vfkc04d6tdbACe2Fcw8UcCle1PYKsCn&#10;UQRIVw/qFNceJddQrlp5jWWSAGeC2BjgNEauIsADgAFQ4+QeXq/7ABQvCxvYALTj+/vzK5NPF7Mb&#10;f1UsnDImpl9zScybMjZuXTg7Viyea3Cafu1lsXLRnFh9y42x+uYbY60Y0+rF82L9kvlxlwBpG9+J&#10;Wrcidm5YEfdsXBl3rhVQyX175O474rHdO+PBO7f4y5s7Vt0iAFsTm2+9MbYvXxBPCJjYif7EfTv9&#10;qsyLAqbn5NYBZHzj/A25dW+IMb3yjFy+F56Oj57YHZ/cvzk+vu/2+ECs6b0tt8Yba+YLnObGT2+b&#10;Ey8JnN5YuyA+uvu2eHPrzXFW7/bRWOPSvlWr6NCho1lTt6410aVzt+gtRt1B+tGjW88YdtTw6Ntn&#10;QPTo3jvOOPv8WLxkeTz3wivx9dd/qDCp/xnI/LOpGqQKWFRfq70ng649r7r+XakwFANCnXvV9VSD&#10;xg9N3yj7H0iA0r/xfl1dcCogUcuQyhHDr9zbb6rkKfl8LM9Un9dN1ddLvupkV06p+lhx77IOnfvZ&#10;vP6Xv/x3fP75VzHy8iv9kbgObdtFW7Elr76JAbVs0SxaNBNI8Y7cEbyi0ihf4BVYHV7/MO9dIs4E&#10;Q2rcKHeI48axfQAAO6JhQzOlw5Sn4eENBEwZOPfWgnpiUATIcf0AMV0HsOofIndPQDVKQLHg3KNj&#10;wVliTmcMVJLrdlJfx56urbhi3kQpEOJfgL1jnA2apwyOWWJMnE/j/TmxK2JIAMxVR3Z2/IgXgu3m&#10;CbTYMkBwnPu4c+OGdtN13WdrggBpjBKfZ/E7eQAU7+jpOFWAuGDMZTH1olNj6iVnxJzriT3NiRU3&#10;zYtZ4652PGrpwjmxasmCWCNAWiKGteqmOXH78pviHrlybNq88/ZVsWvLuti+Zql3l9+3fVPcuX55&#10;3C3wunfrOrmAN4pVrYv7tq6P2wV694s1PXbvjnj+yYfj6YfvNZA9KrB66elH4vnHH4pXBUavP/14&#10;vPn0Y/H2U4/GRw9sj093rY+PlT7YwR9h3ixAukFpXry5Zm68eOvUeFW/92xdGp/cuzo+vn9NLB95&#10;erQXe+qkSamj3HoYU2e5dm3btIvu3bpHn959o3tNr+jXd0AMHniUGHaN2HZz6UKj6FbTI0ZefW08&#10;/czzDhH85a/Su4rB/k/TDwWOuqkYb91r5QgQVN/7tlT9zP5SuVfKq3v9/4tkQKpzzgvAtW6dvyiA&#10;wcvYkz1Vpcr1kvb3O8EiU9371enPtZskE2Rq75XfPu4731d27uwu9zgvid9/E2PilZQpk6ZGs0aN&#10;5bq1Dl7UNUAIRPgWUzOSGJT3K8llwx0DdIgVEdjGzSvuGoAFePm+zgEzMycB0BENErTq6zfPHXLQ&#10;gX4ONgbA8TzXGzTQb10/6Cc/jpYND42JcuduPGdILFBaeO6RcePpA7xaN0oMaIzAySt4AprpJ/Bp&#10;lQEx+xRcO4HYKYMcg+IdvOmwHAHNJDGocXLHrhzSNUaJKY0dDmARlxIDA6QETDAp/lqKlbtxsChA&#10;TUfcvHEAmAPoGTznr6omCQAnnjokpp1/Ykw4e0TcIgBaOGtyTLryolg0c2LMnzY+bpo1KW675Ya4&#10;dd5Uf1lz69rlAqfb467N6+O+HVtyNU8u3hNy355+5D79XhE71i1z2ilX7sGdW2Pr8oVxJ4HzOzfF&#10;048/GM8+9pCubxG72hyP7doezzy0O14SOL356O5456F7Yo/Sx7s3x6f3rBcjEjBtW2EAenv9wnhj&#10;xRwzpleWTYsXV8yOPdtv85cuPxUw/Vzp6VunxwntGkaLww5x3Kljx87RtXNXMeh20aVT1xgwYHB0&#10;ESC1172e3XtGf4EUG3M7tmsfrTWxNW3SLDqJZY0bPzleevm1+P3v/+jYVPmyxf+zJIPl+H3ghmH7&#10;WHVe997+zuumwnr+2RgSYPMNBlUBn/2xKuetJINTLTgo1QJB1U7v2mtV+Zyqr9W9zzNl+b/cr8pj&#10;QKk6N2BxH1bk/JXfHAtbqpNwE3n2T3/+i4Dpf8d/qM1Tp06Pls2aC0xgPQ2jnkCpnhhNi2bNKpss&#10;2QUuwBGA4JrBpspWAG8H0O/DYUB6jjKaNWnqa40bimHJtQOUuHfE4QI2VvKIL8GUXBbuYO51cmzK&#10;wJVuYAMB1Y//9V+iR4uGMf1ksaZzh8XC84+OG04fFHNP6RvXi91cNbir3bTr2QMFkxHbmeVPqwyO&#10;2Xpm7qls0Oyla/3FoARqMCgB1XXKe6WeI10jF5GvavIiMPudHDCvbMyEVY2TqzeevVMV9y+3H/TM&#10;FT+AcQSfZ+FTLANjwsmDYuGEa2L+xOti/FnHx/jzT42546+JW2+YGWuWLoq1yxfFuuWLY+v61XH3&#10;HZtjl9KO29fEppWL494dm+MRuXLb168SKK2IXWJKd29eF/ds2RD3bN2g89UCJoHRPdu9sfPhOzbF&#10;o9s2xNN3bYkXd98RP71vR7y7c128v3N97LlrY3yk8092rIwPtyyNPZtvjfc33hzvbljkOBPu3GvL&#10;p8dzt06LtzYvjb13rJKrtzQ+fWBD/PKRTfHunSu8Itru0B/Ztesk145geKeOXXTsHr176Z6AqZPY&#10;VJ/e/XS9c/Tt2VcA1Sfat+0Q7dq0N0Ad0bBxHD3s2Hj08aesa6Ri3P9sqgYcg0rV7x+SMOzq81JG&#10;NZuqBYG6vyt5qu9X36tOlLc/UPlHUwGf6t8k/67c2y84Vf+uTfu57rzlet375V7d60q1bKfq3L9J&#10;AI+fq5zXTZV8tc8JmPiC5yeffBbXjx2Xu7cFKrhehwISAhYAppmUC+bDPa41PqKx3bjcHpDv0wEy&#10;gAsrceTDrXMQXPkBpYa4fodlHOoIARHBczOnQ9PFO6x+fZcBIDUWAOIS2s1TmYcdfLC3GBz44x/F&#10;UR2bx+wzxJrOGhLzzzpKoNMvph9bE9cdVROjhsjtOiqBgpU3AuQzlIg5zZBLN/P4Pg6Y89dS/s6T&#10;mBNgdB3gdGTXuGJgFx+vE+iMJtjOviflA6wcOBdgAVTEqAAldqqz7WCSXDvOCaxPIQalfLyXN1ks&#10;asoZx8bEU4bFuBPVXrl3i6eOE2CNjsXTJ8SiqdeLPc2NDctujrVLFsXG25bF3VvWxx3rVsadG9cI&#10;pLbE/Tu3xV0b18auTWsERFvjPrGn+9Ytj8fk9j25cXU8Jbfv1W23xZvbVsVbW1fGO3esjA/ulEsm&#10;t+3jHTpuV9K1jwU4ezctiXfXLYq31yyIn6290XuZXl85K569ZXK8Jhfvg+0rY6/ymTk9eHv88rHN&#10;cgVvj/XXnht9GhwUzTXO7cSou4opEXfqIBevplvP6NihixlVT4ES9zoKwHr27KM8Pc2oWrdqE61a&#10;tIqmjZtEz979Y/Xa2+MPf/yzV/aKgZVUwOCfSS6LYyWVa9+W7++ukyrt8XNV+TgWgPHvyvkPSd8F&#10;Tj8EuAoAFTCqBqW612rdugIc32BJVdf3m74FfHytAEltvjw3CJUj4FI3T0l1Qak68ZxAiWdgTG+9&#10;9V6cd+750USAwv4kWAssiCB208ZNo2XzZjpmfKkxoCOQSuaUcSW/5MtvgEnPETRPcBEoAVoCMFjY&#10;4WwfEEOiXIAJJtVAAEdAnKA6K3X1DjnEAAfoGdgMTnoegFN9DQVgP/7Rv8Zx3VvH3DMBqCPjhjP5&#10;vhMv7PZy7OnqgWJPAosJx/R1AJzvhHsVr/Ie3uzTh8Tcs44WQA3yHij+Hw938BoB1Mgju8Ql/TvG&#10;FUeKRQmcrhUjGj9CwHQ8n/VNBoXrx7lfZ6EegdNEVvsAKoHjxGG6p3rLlxAmiZlNGi5QFEjNPe+k&#10;mHP6sJh92rCYderRceOlZ8ctY66MVdMnxtrZU2LtjPGxbsaE2LhoXmxZNDd2LFkQ96xYHLsWz437&#10;Fs+JR+TOPXbrvHh66fx46bab4rXNq+LtbavjvY23yFVbLldtWezV8SOlj+W6fSLA+kj3Prp9cXwo&#10;N26PGNPbYktvrZ5nV+6NFbPihSVT49lVN8T7d6/1XifY1ftblgicNsTnT26Lnz+2LXbPHR0ntKgf&#10;zesfEq2bt4jOcufaihHBkjq07ySQ6hLt2neMLl27RS+BUle5cR11vWvnGrOsmpqetc801WQH05ox&#10;a1784hdf1BoTBvZDXa9vSwaVqvNvgAip8rvkK9eqyyipNl95ppIMIlXXa+uo87tu+j7g+bZUZFOO&#10;da+VVPc3qTYgbpAoQFHOvyd9YwWuXKsGGa4BJuW8Kk/my/vfSFUgxNH5yjWlP/1JgyZw+u///v/F&#10;I488HkOOGiLgAXSS6bRo1sTBcMAIoMGVA2wApXJs0qhyTc8RK2ooZsTneIlRwXh4FmBq2qSJgYtd&#10;4xzZYkAMizgU8SlWAB0Yr7hvrN4BTAY8MTIC8Y0BNgETzxG7OvSQg+KQAw+M03p3iJmnDfJfl889&#10;dYBct94CqB5x1cCucvG6xziBBHugxg/tKXAi9kTcaUjccIbcwTOHxmyB00xeEj71KLGcgTHxxP5x&#10;3THd7d5dKgZ16YAucbXACbdvwgiVhSuHu3dcvxgHOAFaAh2/TCwgK7vNYVJ8FM+fdhGL8j8UC9xm&#10;n0wgf1gsOvOYWHLOiLj57ONiyQUnxcrLzoq111wct116etx+7YWx4ZoLYtuU0XHn5Kti95zx8eDc&#10;CfHonHHx1MJp8fySWfH6hlviZwKctzfeGu/evsRu2t5ty+Kj7QIigdPHdwiUBDCfbOWo32JLHwqc&#10;PtiwON5dvyjeWjPPrtwbYk0vLp0Wz66YHW8o/0c7VwvAVI5A7P1tcuse3hifP7VD4HRHPL5kWlzc&#10;uXG0q39gdGjdKroIlNiM2b0COu0FTC3FjNq0bmMwcsC8dTu7dDCpPn36RR+5f926do8O7TpGa+Vt&#10;1bJNnHbmuXHXPffF17/7ffz1r6xw7wOWaqD4oakAznf9NkhwXjH06uQ8OhqAqq6XZ8r1uqnkq837&#10;Pak6TwGWuuf7u1bOObpujt+RvuHW/d9KteBTOa9736BUAKeck68OENWW4/S3+OMf/z2++g2K8L9i&#10;88atmsnaON5zmFLzpk0dW2rerKm/ZMl500qMiQD5EQ3SRWumfOx9AqQ4B9D4ze5xgCaD3WzM5FUV&#10;uWZmQenWEWOCHTnYjXuosgGmBofpPu1gCwFsSc9wH6CijJYtWvgZv7cnEHMZB/0kTu3VLmaePCDm&#10;nTYw5p3BytwAuVjd4/IBnQxS44f3FUAJtFjBOzn/VspJ7AmAmiXAmn3KUbn/CQY1opfAqHuMEthc&#10;OqhrXDK4a4w8qmtcK/eO7QcwJz7z60/9jugX1w+pcXxrkmNPPVRXjdiSgEssimsGKAHjDPZcCZz4&#10;ON7is4+NVReeHOtGnhPrR54VG0edF1uuuyi2j70k7p46KnZOGBn3zRobDwuQHr9xYjw15/p4VseX&#10;l86OV5cTvL4h3rn9JrGgW+JDAc9esSGDktjSp1vFeLbeGp9uXhafbBZAbbol9q67Kd5fuzD2KL3N&#10;loF1C+J1saeXls2I55bPjldU1jt3yu0jP2UCTnfo+YcAp53xi8e2x3NrF8TYge2jpt6/RotGDcSK&#10;BDqd2FLQPboJjHDpOnXs6k2ZnTp19u5xmBOuXOfOXQ1YfXv3i/79B0YPARruIM+0aN5S7l+/WHnb&#10;uvj8i18ZoH7oJs1vSxivzzFofleuOVWfV6eq574tTzUQlfO616rz/zPJ5QIwda/XAZ/9Jdy5cv6P&#10;g5PZTp1rSnVZVAGWAk77gEb3K9dqAYlUAKqAk87/DECJJTm2JHbHqyh79nwYEyZM8qpb/Xq4YgIX&#10;AVGrFgIjgUUBqBbNWsilYxc4n0GBJTX2EnHrlq18nd9Q9ObNmvuIy+fYEi4e4ELsSYCWAW9W3dKl&#10;w/0jlgQIcS8ZlZ45lOtKAp/DdORafeJNygNAck6MCvYESPHKS/0DfxKn9Wof00/pH3PPPjLmnNxf&#10;ANVfLlWPuHxgR7tqk47lW+K95EYdFfPOHGbmNPfUoTFXAGWQ0m9cvRmn8RfnA+L643qLQfWKqwEo&#10;uXcXCqQuHdwtrlZZuHiTTxwQU04cFJPkKrKKx5cSvPXgqJoYq/y4deOG9vI5wXG+bT6TzwoLFGeK&#10;Qc0XGC4/d0Ssv+KsuH3k2bFVwLRtzMVx16SRsWvylXHvxKvioWnXxBM3TIgn546NZ+VSvbhwkoHp&#10;jdtujJ/dNi/eWbMw3hcT+lDg8/Gmm82QYEufbhMwbVocnwiIPgG4Vs+PPavmxXtrFsQ7evYtuW+v&#10;6/lXls+KZ8WGiDO9tWOFXLo18fHtelasbO+GBbHnzhXx80e3xi+fulPgdEe8unlJzBR7HHT4j6JV&#10;g3rRrnVrMaE+Xq3rKFDq0aOXjnLtBE7sf2KvkzdotmlnZkWwHIBiu0H3mgqzatteLmFH5ZNb2L5z&#10;XHzJyHjiqec0gf7ZhmWD/Pe/d7kK4FT/thFXzqvv+7zKuOum2jLqXP8uoCn5DSCV9I08AAPXK8dv&#10;3KtKJY/PS38r5/9M+tOf/q32+A+BUwGa/V7fD2jVBaaSaq+xSlcXlKqTyvvTv/1FDf2P+N3v/xzP&#10;Pf9ynHPWOQYHAtBsCeA1FNwvzpvpCPi0EOC0FUUnGE5wm/flYDmtW+le82Z203D5ALVmYk1+n04A&#10;1tyB8yMELgcbqLhmZiSgAahKvMrfdBJY1YctqR2wI+8ub9gomVw9gZaD5HkfEGX1j42bxKSIifHJ&#10;X/Lysboz+3WMWXLv5p0hADqd1bn+fln30gEdY9RR3b1REtYzCzA6a1jceObRcaNAicQfdN5wzvCY&#10;d/Yw/2sLLxMDUFcP7SbWVCNg6h4XD+oWFxEsB4BgRWJi5COozpcMACG+eHC9WNoY5Z14TD8Hx3n3&#10;D5ZF3Iu/tZoxrE/cePygWHLWMbHyvBFx+6Vnxuarzok7Rl8UO8ddFrsmXBH3jr8sHpx4eTw2Y1Q8&#10;PU+s6Ybr46XF0+L1W2fFmyvmxJtLZ8XPls6N99beFHvX3xQfrlsUHwuoPtmwyID0ycbF8dGaG+PD&#10;9XLlBFLvi/W8vfIGAdP8+KnA6lWB1fNLZ8RLYlDvCITe2bky9u5aJ3C6JT6R+/f+unnxvq59+siW&#10;+OyJ7fGLx7fHW9tXxrKLTorhjQ6M9g3rRRuNe40YEfGmsmrXpUvXBJwOXQxQgI73RcGqBFSAFYnf&#10;fH6lu8CKF4pbt2krd7CtAWzY8OPixvk3xUuvvCaG/7X0nIn132tjUftLtYBUMe6SfK/6mn5/F1iU&#10;VPIYPCrn1b/3d638rr0OOFTAovpayVuec6rk8f1/IlEfgOSk8z8CTrUv6f4PU742kkBSF6D+DpR0&#10;r/bc2wfqpCpggjWxxwoXbu/en8fsGXOjmxTowJ/8RMBwuONDMCT/6YBcM44wIoCpfdt2BqESX0rw&#10;kmsnUCBozm9cPz+r+4BTs8a4e029QTNX6XDnBDaAj5hOXjvcWxVatWjp/I43HSI3TkCGawhgeXuC&#10;2JLjT/4tFlY5NpT71wjXUWDWqMERuUVBzzYRAJ7Rp2PMPFUuHjEopZkn940xw+SaCbiuEyhMPaGP&#10;X1EBgOadflTMFzAtPGt43HDqkTH35EECrGF67ki5YXxobpBZ0jVy564aKnAa2Dkuws0T8IwUI2JP&#10;1AS5bP44HcAnkOIvz68bwv/j9YixSv7CpgCKuBefZ5lx/MCYfoyOw/vEvOMGxM2nHx1rLj41Nl52&#10;Rmy+8qy44+pz457xI2P3+Cvi/rEXx6NTroynbhgvl258vLRgUrx+07R445ap8eaS6fGWgOq9ZbNj&#10;j9jQh3LbPpJr9/Hti+Kj2+XiyTXbu+Gm+ADXb91CMaYFArV58aYA6tUVc+P5W6fH8wKvN+X+vctH&#10;5e6+zV8k+Fiu4Udbbo0P71wV79+zJj4ROAFMP394U7x916rYcN15cX635tGjSYNo07SxX2UCVDpX&#10;AKempntt0LuLXD7HogQ+bVu10YTX2kAEkBFz4tinZx+v5LUTOJEAtM4qB4AbMeKkWLFqTXz22RcV&#10;AMpNhRhxLSjpvPb3fq7XTdWAsL/7JdW9X/277vP7K6sWMMp53euVVK7t99l/MBmYKqn22j/CnGo3&#10;T1YnAUqCDonf+67tLyUbqvpdufaN33/KawDTr7/6Xdx//yNx+qln2KjLCpvjSQIRAtKAD7/5DEqb&#10;Vi3NjnDfuO4k4EnmxHPNzab4bArLwiUwDvhwHTDL/U3NXNcRAiTABlCyq6ZrsK0WAkHACDbFqh3b&#10;EuodzE5xMTKVe5hcvPpiT7iUMC2YEwyqge5TH8CVLqSAStca1D88WojNnS4Xb+rxvWL2qf3lxg2I&#10;acf3idFiQBf37Siwket3+tCYKfY06zT+lJP39YbHIjGY+YCU3K75Z8nFE1BNF4BNPyX/auqaYd3j&#10;iiO7xAX9O8f5A7vFeQO6xBVDenrbwvViRnx33PuhBE5jBUbXHtk9rhGQjeH+0b28zcCreAKlmawc&#10;qh2z5GrOGzFQDOrYWH3hSbHpyrMFUGfHlivPjLuvvyx2j700HphweTwq9+6pOWPjudmj49UFk+P1&#10;m6fHmzdPEThNT3CSq7d3zfz4UGD04fpFBqW9YlAfCJTeFzN6227gQjGmhfGagOmlZbPiebl1r26+&#10;Jd7dvizeEzjtuWd1fHyXAGr7ivhQ1/aKTb0n5vTRQ5vk2m0zOL2rPIDTVX3bR++mYq2SdZsWvNrU&#10;MWq65idVunTpZvYDO6rp2sO/2xP8bpXMyEAmUOoixgUomVEBVnLtCJ63b9sxOgug2vNyudzBXj17&#10;x2VXXB1btu6It9/dE59/8etgAyeGZ0OuGPS3AlKd6/sFkv38Lml/9+um77pfQKL2N8fS9qpjbarz&#10;u7yC8kNSYUqkWpD6h8DJ4KHzCojsY0xKPt+Xr+Qt59Upn1FegKqS/vwnBiKfB5T40N2bP3s3pk2d&#10;6Zd2MWBWvQAVXtpk524zf5XyCLGlFlKOtkqtDT6OIRl4EpAADzMdgQ9H8nB0nElAAUDhkrFJk60H&#10;uF4lRsXWAW8xEIj4fTp2gIv1kA8QgzkZ0ARS9Q46sMLO2M7AnyEIhMSW2HMFOLEhFIAjAXAAKwAI&#10;izPD0+8WjRrGiM7NvRky36vrH9MFVqOP6ux/dxktMJktl+6Gc46Re3d0zJc7t+iC42MhAKXrgNMC&#10;uXdzzxgqV2xgTDmhf/6d+bAecvEEckfWxHkDSd3j/AHdBFrsTuejdPyz8ACv5I0VIF03pLtAUccj&#10;xaQEZBPk5uHyTRBATReDmnPiYLGngbHg+CNj+QUnCqBOjM1iTpuuOC22XnFW3DXqwrhv3Mh4eMLI&#10;eHza1fHcDRPieYHUqwunxmvzxsbPbpoY7wpo3rt1RnwgACLY/cGGhbFn9bzYs2xu7Fl1Q7wrxvSW&#10;gOlnMCeB08sCpxd0/eXNN8fbAqL3iTUJnD66b4PZ0ofbl8eHO5bHnp0r4m2lPfetj48f2hyfCKDe&#10;370udky+Ii7v3ioGNz88Wh1xWLSU3PnoYM8evb1aBzCxRQBw6tG9T2WLQQa+uQ4gdWirBDDpXubl&#10;VRgYVu485xmvAnbraRDr0E5gKIZ17rkXxnQx/yefeja+/NVvHDT3J1r+gi18ExR+aDIY7Oda9e8f&#10;kko5dcurvSagqP0NaJTfHCu/SdWs5x9J1W5cAScfvwucDCR1r1cAhFQNNiUYXp4p974tGaAqjMnn&#10;YktsEfiP//iv+Oqr38eWLdvixBEn2OjZS4QLhTETT2pjhpT/xgswtWnVOkFH5wAQwMQqHAbfomkT&#10;J1bicOcAIvK0bC5wMoCJfeHiVTZpltiUr4l9OU4kgAFE6ovtAFDJhvLFYcrwc8rHSh2rhgTSqcMr&#10;f2ZdxJ3qxSFsQeA59j0Rt5KLmfUR2D9U50eYqR1e75AY0aVlTD2pvxnU9BNYORObGdwpLurXOa45&#10;qiZmn8HrL8fGAoHUjWcNjZvOPy4WGaiOi5suGOFY1Cwxp2kqg3Kmik35VZehNXGpnr9A7h0s6kIB&#10;1SUDauJqAZC/jnBM7xgn1+06/b5aDOq6ob3jGp1fZ1evZ4zVb9w8/qBhzglyJ48fHAtPHSqAOiHW&#10;XHZ6rLv0lNh01bmx+eLTY+eo82P3NRfEQwDUjGvi6dnXxfOs2im9Llfvbbl3766YI5CaHe+uWuC9&#10;Tu8umyPAmitgWhhvrbgh3hYoAU6v6f5Lq26MlzcujjfvEGPavtLAtGfX2vhkt8BJoOSka++LJb17&#10;z23xnly7D++/Xe7d1vhAAPagAJGg/1GND4nOcu1aNWtq998BbSXcMUAKJtSVVTwl7sGqAKZyny8b&#10;tJGb10bsiLwlbtWVz7B0rTFYwbwyoN7eYFYjwOpZ0ztOOunUGDN2Yty25vZ448135Bl8bQP9S2WF&#10;rwBDAYPq3/tLBUD2d++HplJGdfq764BIVTKw6Hrt+f8wGYj+nKBUnUrs6e/AyYBR59q+VAEUndfm&#10;05HzaoD6rmSA+8a1ZEt//dv/jnfe+SBGXXWt32vKOJIACdAR2LQClMSOWraQa8ZqnFwrQKmVFKWs&#10;uAEKAArMxitxAhiuAQAEvh1fEvi0EKVvIgCCVRFX4hmYFkfKcqAcwFJewMgMSIzHTAoXz0BVT+BJ&#10;cLxBNFEZBOPNtnDTYFQ653mC42UbQ0MdKYMVPMqjPgL2gBbuI/m416j+oXF8TduYetqgmHnagJhx&#10;Yu+YemyPuLJfu7i4X8e4VgAxXS7WovOOFxidGIsEVDdfdGLcLGC6+aITYuE5x8ais4+JOQKpGfzd&#10;OSt5/Cfeif0ch7pkcLe4gARACZwuHdQ9rhQYjRY4jYU9CXxGHdUrrhYoXSPWxWsxo4f2FIMTQJHE&#10;uCaKSU0f3i/mncgXPofGreedECsuPCVWX3RarL/4tNhy+Vmx8+rz494xl8Yjk6+MJ2deF8/MHB0v&#10;zLo+Xp45Jn66aEr8bMnMeEdM6d2V8+Od9TfHu+tujndW6Zzfa26Kt9YujtdXiTXp2svrFsWbYkxs&#10;G9hz923x/l1iS2JEH7KNYOdtBqa9AqT3dq0WMAmgdH2vwOmjBzfF3gc2xjOr5/tvt4Y1OTR6NG8U&#10;7Vu3MnMCYHDh2M/UqWM36ZhcNAFOd4EJK3lsF2gj166tQKa1GHp76SZMvXXrNgatdmJNsCS7hnLr&#10;zLh0nSA6iRhWuo2Un/urevToE8ced1KMGT0+dty5Kz75+WdmU//93/+r8t5eAlUBiu9LPzTf/lIt&#10;UHC+n+vV4FR7rZIKWJV71b+rr9dN5XrJ863gVAsaFXCpTrUAwm/yOF8BlXIvr3/j2g9If6owJ7YJ&#10;fPHFb+KObXfGCced4HgN31eCVcCQiCPBkAAiPqfrTZYCHPYOtVIi3kScCfApGyhhNDApFMsgpXMf&#10;BTwOiOs+wW8zlyMAkUpsyuCl3wItymumsmFG3Mfdq3dI7lEiZgQbYu8S4EV5LdU+g5CABkDKVUA2&#10;aR5uBlhAiXf9cPsOPZgXkjOf41a6R7zKrmJjgaJ+D+vaKiaJ+cw9Z6h3hE86piaulYt3YZ8OcZVY&#10;AP8KvEhgdOvlp8XSy0+JJZeepPNT49aRp8WSS04WkxoR88Sqpp86OKacPEBpYExSAoQuG1wTF/bv&#10;EhcN6BoXy827UMdLxahGDesTY0YMEAD2MThdza71oWJucvNG69q4oX1itMBsrMBs0pBeMWvEoJh/&#10;xvC4SWnJuSNimUBq1YWnxsqzRsQWuXi7x18eDwqcHpsxOp6cfq3cO4HT3PHx2vwp8fqCSfHmzdPi&#10;LVbjlt0Q79y2yAHw926/JX4mcHp99aJ4WUD10mq5dtuWxdsA0651SmvifaWPdq/NeBPAtFP3BFjv&#10;3bs29uj6O9uXCpw2xocPbYoPH9gUL2+6RYzyqDim8UHRXcypc9s2/vgc8SFYDqDSvl0yKH7DngAq&#10;gMlunUCsdcs2CTpsLajpoTw1ZlBtxcAALrt5jkOxvYBguYCu8izsjGd56RiAYhsDZfP6zDnnXRLL&#10;V62JZ59/JT77/FcGB2/q3A+jMnBUUt3zfyRVP2PQqPu7pKrf5d63gQ6pAM535alO+wOnkr435lTA&#10;hPN/r7CeAkY+J25U+f19iZd0vW+J33qO9+LeeOOtuHLkVY4tEafBfQN4igvHnhTYE2DSSkeYk0Gp&#10;OfuZ2N8k0GLVrgpYABoAjRhQUz0HAAAgBgzlAQy8NUDnABZABngBRDCg4q5Rls/LM3LFAJ7DBFCs&#10;zMGaSlCeADl1JdBlfsqgbAfOcQfFwHD1+LIBIJaB9vp29SgD0CpbJOgDgfLebZrFmOP7yJUbLCZ0&#10;pFy8HnFV/3Zxbs/WMfLImpg4or/cuuNjuUBp1ZVnxIorTo2lV54eSy47JW7V+c26PvecYTHr7GEx&#10;/fQhMZlAOfuhju3l110uZje5gObCgV3jAoHVpYNVvgDo2uF97e5dc3Qvpd4+H6U0ZpjcPtU7Rs+M&#10;1/mU4/iy5wAB1DFxy7lib2cdF4vPPDaWnD4sVpw4OLaMPCd2XHdB7J44Mh6YeEU8Pu2qeHb2mHhp&#10;/uR49aYp8cbiafGmGNTPls2Ld+TGvbNmUfxs7U3xBkFwYk0Cq9c3LYl3BEK4bHvuXZ8rdA9ujE8E&#10;UB/ftVrsabkD4XuUZ88Dt8cHAqd3t92i/LfFXjEnwOkt3VspAD+x2cHRs3F96VZuN+ETKrxn10lg&#10;ASi1FBNPoOkcHdsLaHi1RewIYGL1DlcNcPLucgENE18CW7p4PAfwsBeKkIMBSuCUgJfv9HVsn6yK&#10;jZ6s/pG4N3Dw0Ljk8ivjtrW3x+uyi69+8zvZCCvWrKjvA6lqQKoGle9LgIGPlfO6qeSp/l332g8B&#10;nu+6X/f5ajCCLVX/TnCqiiWVVBdYat2x6lgRwFRJdfPXTS5TwPT73/85/vjH/zBbevChx+PE40/w&#10;5kUMs6XABjBifwmsqVXLBCOW71tUXDlAB+DKADj52+h+C8cBmjoITswo3boCOl6lk6vXsmXGpgCN&#10;AkYoKNdgPt45LjcLV7CkFpXrAIwBA/cMF0xgY3dQZfA6g8Gs0REqp5XKbmK3DxbEszxH3gSofJ7t&#10;EAATK31mXPrdQKyR7Q2N1Ae/mMw1pa6tm8ZlQ7vFnLOHyJ3rH5OGickM6GAGdfmgmpgyYmAskCu3&#10;7FK5VVedGWtGnRMrBEq3XHBcLBt5qhnVggtHxOxzhsd0sYdpSpPFxCaorFFy29isiat3yeDuZlIX&#10;CaSuHNJb9+TeCZyuFCiNFIu6UukqsaWr5fIRjxojV2+igGnysXwMb2DMP+3YuPEUXnGRm3m22nPO&#10;8bHynBNirZjUhotPjLuuOS8enCgWNe2aeGbOmHhxwYR4dfHUeEPg9Ab7oFbyasrC+Om6W+JVsSXc&#10;uVdvv9n7lGBMHwBMct323LchPhU4fXyXXDqlvduXxZ7ty82YPnxki/KtjffvuCXe27HM4PTRQ1ti&#10;j1y8nTOujfM7No7eRxwa7fkiqnQIwKnp0iNBSCwHJuX9TgIOYkedOnXzih3uGfEk2FEXuXuAUfsO&#10;rOa1SfYlMAJgiD+VADoARL4SOO/arbvK1XNcU/mdVQ5Mi9dmcA1Z4TOwiVkdPWxEXH/9pLjzrt2x&#10;98NPZUP/7i9s1gJGHeCoXUmrXK+bagGpHOsk59Hx+4CH9G157I5xrKT95SGRrxyrwahuOiBB59tB&#10;6bvS3wHTd4AUrOmPf/qP+Oqr31nYs2fO8ayVxppGzDeY+C85wKlzx04GqOJ+tdI5MYJ2bdtWsSVi&#10;Rayy5V6mdNka+37+ZjUvwYX4E3GrBCIC6i3MbrgHowLAmsKQVAYgQ8yJOhOcBI46ko97xI5I5GWf&#10;klcNxeYAMzM2tbcEzlmlg50BsAAfbifbCw7TdQCNcjKeVV/ta5nXJA/6BUBR9mGSUWu5tBcIPGbJ&#10;RZt1ugDmuN5xTX8BVK92cbmAZeIJ/WOBXLhbBUSrrzorNoitrLtGIHXpCbHyKrl9V54Wiy8/OW4U&#10;YM05d3jMOGuoQQoWde0xPeNyuW8XD+oaVwzpERfJvbtQrttlANGwfmZSV+r6qKP7im31NEDx/h/b&#10;DiYcw6rgkTHt+MEx8+RhMUPHBXLxbhYwLT7r2Fh69nGx7tLTY+1Fp8SWi0+N3ddfHg9MuToemz4q&#10;nlswOV5aMitevXV2vLp0VrwuF86u3CoBk46vbCAAvjLeu3uNN1oCTO/AmuSqfSKw+XjnivhQAPQB&#10;4HS3XLsHde3RLfHh7tXxwY5bBVBL4oNdYlbEnR7cEo+qrusGdor+jQ6Ojk0b+0OETHQASoKI3Dsd&#10;WwlwAJF8raVzBr91rxtbDARWMCl+e+uBV+k6GpDatdWxDRMrOirg0zXKtCuofLxcDIvieZ7trLI4&#10;Zrxr3ydciF2xJQHXsF+fgXHm2RfEmnUb4+VX37DR/td//Xf8rfKqTDFwG34BIaW/A6cCDnV/10nf&#10;B07lfvWxLij9XSrtq5PKc9WAVJ0ccyrAVBecvg+s/s6d2w+LApRIhXW99PLrcdmlV5ghHc7+HoFM&#10;K1HssvLG0VsCAAw2VQqc2ACJ4bLZDWXiPoAFWBAs9wZHGTTAxMoc4AAzwsAzX8abACausamuteoi&#10;qAmgACRmVyoP5tIElwzQ0z3iQJQJ86KsDJJXAtkCDVbj+KQv+SkLMKV8l6ffsKOGygvIcM2Apv6Q&#10;n7LqiS01bMCqICyJD9slYNrdE2uiDNp8hECrmfKf1KeTA+Vzzzoqph/fO64d2CEu6NEmLhnQSQA1&#10;IOadfbSD46sFTBvHXRSbx14Ya68+PVaNOjtukZtXAGruuUfHjDMFcmfK1TvtyBgN2B3TJ64QI7r0&#10;yB5xiUDoosE942Kly9lyMLxfXHvsQLl7AwxQI5VnJAAl8Jpw4pExS+7c1FOOtqs3Q2C1QL9v4oN1&#10;AqnVFwucLjsz1guc7hx7ceyacHk8Ihbz1Lzx8eyiqfHs4unx3M3T4oUlM+LllQKm2xbHK+tvide2&#10;CHTuuz32iim9f8/aeEfgtJctAgKcdOkESHcoj9IH962NTx/bqrQtPr5fLGv7UqVbxaiUxLg+fGhr&#10;vCiwm6F+Dj7iJ9GmYX2DEzrVuZMYTgU0mLhaAiwVIOnZo5fdtza4dGZErNjlKh/XvdVA+ZgEeWUK&#10;948tB2wvyC0ubVRuezMl2BfPEssyS2ubLh+sipgU9Togr2d5r4/nDI4CS/ZQDT/2hJg9b37cs/uB&#10;eE1u329/9wcDlHePy8irQacalL7tenUCJPZ3rTpVX/u2PCUBLt8GSiUZnCpAtL9UGxD/vvR3wEWq&#10;AqK6DMr3K9dJf/jDv8fdd++OYUOH5cbDw+vLX28W7QVSGD9ggVEaVAQyrKi1xK0DoCruHMwKAAMw&#10;yNNGLKpNmwSYRg0zcG3mI0P2Kp7KA3iKOwf4NJcStQKYdL9lc4AOxpPBcNgNIAeY2f0TGHCkfuoj&#10;QN6UZBDjiwUNvI/JwW7iRgAhfakwNPrEaiD5+JMEt9PMKV1C6qJ91G0XDzeuYTKxBEuBm8pueHi+&#10;P0gb+D24S2vvAgeIZpzSL8YO6RIXdW8pgOoak04bEnPOOjoWX3hCrLr67Ngw+rzYNv7S2Dz63Lj9&#10;uvNjxcjT4tYrToubLjk+5pwzLKYLoGaqnKmwKDGy0ScOFBPjtZcaM6fLj+4Tlx3VO0YKhK45bmCM&#10;FvBce2x/safecdlAuXpiVdcd0y8mn3y0yjohJh9/pNzMQTFNad4pQ2OR3Lol550YKy85PdZddV5s&#10;ufaCuHvyVfHgzDHx6Nzr4+mbZ8STN8+OpxfPjOeWzokXbrs5XtqwLF7bvCzexZUTMOHSvU3M6d51&#10;Ykwb4hO5cp/cnbEmWNN7O5bHxw9tjF/wLt2Td8YnYlAf3bUi9ip9IEa1Z7fKuX9jvLHjtrj5/BFx&#10;bJODo32jw6V3uXDCUn/Xzt0ToMR8WK3r0lnXuvSM3r372V0zMBFuMODI9RPIwLBgVSUo7t+tc+sB&#10;wALAoK8AWdt27Z2veVNNws4voOIZ6Qrjz7NcA6BYyAEkAax2fJFTZQCiBNOJZRHvOkZANXP2DXH/&#10;Q4/Gu+/tNSCw0re/11z2Bww/NBWw2d/1ur9JBVh8X8fa+3XOq4GpGqD4ThbvJ3LumFMtqPxPUwWM&#10;ynlhUGwRoPxXXn4jrh012kJmlQrja9eWgWwVrTQQCB5g4MVdDNgMCjeqiag3M49nty7OCyvCsL29&#10;QPkAChLP4TI5GK37DDrJLElloFS4ZpRNoN3sSskuntw2AI0AN0e2GeAWAna4drm9oLmezeea6byx&#10;6iEfq3d8rYAXewEiu36651UaJRTRcSoBDx+mwxhon5kTZXCkbgFVMim+bCDgBkiV3CbcV/qNfOTe&#10;NVV7e7dtEZMFJAsvPFZu3sCYOLwmLu7VOi7s3znGjujnl4RvOu+4WHH5abF+9PmxddyFceeUK2L7&#10;xMvjdgHWbQKrW646I2648LiYJhYGOE2VqzdRLGrcyQBQX7GoXgKmnnGF2NAVAqeRcuuuFhCNFgCN&#10;P214XHPsoLh0UALUtcP7x/gTjopJpx4jBnVMTD95aMwSk7rh7OP9NQNY1LJLTos1oy6ITWPEnmZd&#10;Hw/eOCUeWTQ9Hr9lTjwlgHp2xYJ4cf3SeEXA9PZdawVGAqbd68WY1nqX94f3rBTorIyP75Frx1YB&#10;AdP7Ykh75MbxaZTPn7snfvnsXfHzhzfGx3fL5ZML+MGutY5RsZ3gLYHcxjEXxemt6keXpo2ig3QC&#10;fWBPE+DUtQsARXBbrloHuV1iKwTKYUgwJgOTxtNHg0t7u3e1u8vt4nXyM5y3kd4S08JVBPgycC5W&#10;JCBqATPSOWWUCROGRNncJyhPAuCYaGFhMDv/g0wFxNiVjtt33nkXx8pVa+Ptd973HzJg3GZUFWAq&#10;8ahvA6oCLCXVvVf9uzo5v0Ck9lypgI1TuV/57XzlXiXVBafq37WrdX8HOFXpBwGYQSldOBJ//f3l&#10;l7+NLZvviOFDhnmjIoFfQIhAJADhY5vWAh0BE4ZdAEN5YA5skuOvfAgYAjLsHwI0zEAEcACRXR6V&#10;mwFrVskAGdymRmJMObAMPueeuQwybcxEzKSUKAMXCsCA9Zi9AVL6zbOAarYpmRhlm6XJPcvd42I8&#10;bgMMqaEZlpmeaDxKaIbEfZ5VG6nLLiNsiHqUHFvitRYzqSZx8IEHmY3RX9xVwNigq7bDvI4QU+zV&#10;vk2MPWlA3HSx3LRzjo4pcvMu69Uqzq1pHWMEULwQfNO5BMpPivXXnRObBFLslAaktk26JLZMvjzW&#10;yP1jOwKB8kmnCOROGRwTTj0qJoiBjZabOHJID788fIncuCsFUFfKvbtKaaxcuclnHic2NTiuFjBd&#10;fcyAuFogdu1xg2Ls8YNjxlnHx4wzjo35F50mAD01brrwFLG5U2LVtRfHiivOjM3jrojdNwicFs+J&#10;J5fNj6dXLIxnxZpe2bQs3topYLp/c7wvl+49AQru3Id25W4Tc5JbJ4DiPboPdgicdopFPbrNwPT5&#10;c3fFL58We3r49vjknhXxsZjWXoHTXrGtDx5QWQK6HVNHxTltG0Tf1s2iplMn6YRcJoCo8smUtmJO&#10;7drisnWzvnTs2MnMia8SABwwq07KX15rgdnwry64Y4wN33niuWRaKk9Awu820mXevetS2WrAPYOP&#10;9M1H6Rh6xiRcAuvobrMmzXWdCVpsS3V4S4Lude3cRUcxPT3rzwmrnhNPPDVmzpwbDz74WHzx5a9F&#10;DnIrQjWg/E9TAR/S/u59I08VwBSw8f3KsZxXp+q85fcPduu+L/HlAALeANl//tf/ibfe3hPTp86K&#10;njXdHdgFCHjthC39AABsiIFxXElGCigBSBg9s1kv+fpDjhqmQZSB49bZzSNA3cKDxkZLDBqgYTZJ&#10;dzBfW4ENtZXL104KURgQ9wxU1CEwADAAJtxG2kZMp5UUjnJxw8hb3DLPZErEk7zbXPUWoKFetgWw&#10;UZNd5NwDRAAj2kH76Bf100e7dJSpvhQwNcCqPGJYtLehzgEqguncB0gBaEARtlb2bR0ugOokNne5&#10;wGD+xSfEgvOOiZkn9YvrBnWJ83u0iVHD+8ZMuXg3X3xiLBdArbvm3Ng09oLYOv6i2DHp0tgx/uLY&#10;OeXy2D7pslh7zdl6fnhMEzhdL2Abd/KgmHjGMB+vPa5/XD5UwCeGNHJY/7jSDKqvGNSgGH/GcY5H&#10;jRFYXSN3b/SIwTHupKNiyunHqpwBMePs42LBJWeqfWcIpE6JJVddEEuvPC/WX3953DVnUjy4aEY8&#10;vnRePL9mcbyyYUn89M418fau2+NdgOne9fG2gOkDNlsCSHLTYE0f8yUCYk2sxu1eG58/e098+cLu&#10;+OKFXfHFM3fGZw+ui1/cu9rfEf9IZbAZc++DG2PPA5vj3hsmxBXdWkT3Zo3y76IEIizM8J0mAKgw&#10;IY4ASwlo+2uYYlDElErsCBaEXrAxE8AxiOgagAaIkL8AEdcBM+91EkMrTCs3aOYmUFb/yOv9Vcrr&#10;DaCV89TdtAH0ylsUNHE307VkZ/lqDe0dOOiouGrUmLjrrnvjF599IXePfyYSCfm3b4LKP5oMHJXj&#10;/u4XN67crwtU5bzutQJM5bddOx3/r4CTV+L+KEr3RwDqL3HHHTvjpONPcmCZYDGAwAoaoISbRgKA&#10;ME6MjtU5DJj9S6zGsZzaXaCGsDHo5gCYEmCTZaXRQ3WbHJEAgRvIPiNmNGYh9qt4pQ1gkPHb7QOg&#10;DDKsuuWucZ4rTIjfJd7EsyibP+2reygSypggk3kBDkDOu8YPyxd7DZDqN3WiXMxssD5cQai4QU2g&#10;wn1ACEXjGn0ANKmLGBb95uua1GFWqOvICmBqaMBKkG7SBDbXOEYM7BVzLjwpbrrgWLl0vPTbOy7q&#10;1S4u6tshJglgFl14QiyFQY05LzaIRW2bcLFY1KVxp9Jd0wQUU2FUl8e6UWfFTeeP8B8ojOUDdacP&#10;jfGnHimGNjhGEWti/5PAavSpQ2OkGBPpKjGmsXIFrz9lqI5DBGhDY/IZcu3OPzkmn35MzD7/lJh3&#10;4WkxRy7eokvOiBViT+uuFzjOHBsP3zQjnlq1IJ5buyheu2Nl/HTnmnhLbtzbuHPEipT24soBTDuX&#10;mzV5X9OO5fGBrn36wJr4Uq4c4PTli/fGF09uj18+uD5+ef/a+DksS+4cu8Q/5DWWR++Ih2+ZEaN6&#10;tY2ujQ/3n2221/gwtv36DvQqGcBBvAm2A1AYSLx1gM/2drNumg3puZYCqhYaUwCHydAxIt2DTbUV&#10;m+mgcgGhZFCwm3wHD6AiD/cyrsTqX24IRWdaOBbK5uNk/g6gCxDt4lXsiDiqX6WpgBf7p3BP2ZIA&#10;w2LFsHeffjFq1OjYtfuBeG/P3vjTH//Ne6Zqd6BXQKUwn/2lWhCpvq7f1XmqUwGeuqkATzmvTuXa&#10;HzhWgIlr/3eYk8CJ9N77H8WN8xb6L58J8GJUCLCb/22X+A/GmjEkAAo2RJDRDErGy05vPlHRXoPE&#10;IPC/c+S1SybAIZHPzEjXDRZiSsSMWPpnBc0MTM8CQhh6ukBHGBzY/FZWW1Ai3Krymorr1yCjLM1U&#10;HnEd6mWgDUii18l0iHdlfez8BhDpK7Eido7D5sqqW85qBD+zDywvUwbgY9BRKszLDEr1NDg8wYt2&#10;w8YAJdxA7sPkqJdnSK4DUCOP8ndo1TKuEzgsueKUWHS+QOHUwXF5r9ZxTrfmYjR9Y945w+LmC0eI&#10;tVwUm66/UAB1YewQIO2cepmA6ZK4Z8bI2DnpotgpwNooELtFjItd6ONP6CcXr5/AR6zotKPj2hMF&#10;VCcMimtOOjKuEmBdIcC6fGivGDVioO9dJ+Z07fH9Y+ZFp8S0c0+KKWcK7E4bHjdefHrcfPlZcduY&#10;S2PL9DFx59zxce+CyfGUgOmFTUvj1R23CZxWx7tyxWBM3kR59yqB0bL45O6V8SnbAirv0LEjfO/u&#10;1fGlmNKvn79baZfOd8YXT9wRX4g5/fKhDfHzB2/3lwk+enhrfPzEnfEhn+xdNidG9WsfPZs39su/&#10;GDp7jdipDUB0aE+sqcauVQmM80cHuFK4XIAL4ATQ2H1r29FuHpMlusW2AnQGXYPFGHhUDnpVgIhF&#10;GHQB8Oos98zX9LtNK9gQ+gn4tRM4AVC8okUsChACvHADZTsCLTN63cttL6pfddM+6iV1Udm4fOzX&#10;OuPMc2PZitXyaN5zPOqvf4VJ5ftxgEE1uHwDbJQMFpXzutdq81Weq36e8/2lAj51r8GYCmviuA+c&#10;iBlVA873JNjSH8SWOLLT+8UXX4+zzzjHBkNg2m5ci+ZeYYMZsWcDl867vgUsBh9+S6i4Su3k+/s7&#10;TAIJ7qEwGXNitQKmxf1cCcGdAlgIVjfRswYmGXhDGTXMojHsRe6ZGYjAI38LxKQUAAtsiuVemBez&#10;DsBFGdTDINsdszLkwDfGhRQIWil0D7bStCmbOdNdhDHx4i9/yJkfk+N1FQGV7sHCWiID9adjx45u&#10;TyMAVTMjAJQvCwNOAhgxMOqiDv/Ti/rJSh0rfYCRP0csBokbQDm4uMgBcHJQXWWwaHDu0f1ikYBl&#10;xVWn+z/yJgqYLujdxvuhJp84KBace0ysufa82Hj9BbFtohjUFLEYpe0TLhKTuizunj4yds2+OnbN&#10;vS7umHZlrLjy9Ljh7GEx8eQBMQ6377SjYuypR8XEs46Jsfo9/vSj4zqB0hVH94rLh/Twnqlr+FbU&#10;uSNi5qVnxMQzj40Jpxwdc8Skbh55dqwSa9o8Y0zcMWts3H+z3LpVN8ZLW5bFaztWOmj9lljT+/et&#10;jz33iCXdDVtaHp/uljuHS3f3bX6f7gMdf/74NoHSPfGV0q+fvTu+fPrO+NVTO+LLRzbG549sil88&#10;uCE+U55PHt8enzy1Mz58/M54ctW8uFrg1KWJwFzj2ZPXUCTPfC+OLQW52xs3i02TLOXn2CXQMNHA&#10;zAECJjOuwaoAJXSG4DcTH2XBlgoDIx/5HX8iKS/XSA4vwIoETm1wGSt6DlviSNyTiQ5WhV4TxwTM&#10;YFaemJXQ43Q38wVlyqXt9I32E1Pr3r1XnH76ObF2/SYRib0OnrOyVw0ydRPAUY5/5FjnWkkl6F03&#10;VZdTnQCgkqp/F4D6Jjj9A8lunFIG0/8zdt19bxw9ZGhlk6FcIAFRxw4aGIFHa83mnTvgu2sQJXQH&#10;iqUUUFR2hJO/gwa8R02NruGqMJOlnw6rYqABJrtyeo79JhwpB6aFgTIwAAtAwGABMLAnZijAEhAA&#10;XBoDZAIiWAgK4SCjystVQNw5AZfKsLtHLEr5aQ/PUBazEPX4FQfRZmYn6sEtMyDJDQOU8j/wYE8N&#10;EzjVBhSL/rCsbJfAitZEbcH15U8S+OTwEWZ1AJEZ0RH5yguxqPwmVD2Dk91P3UeOlAFAe+sFjFFt&#10;g/X179Y5Jp9zrNy0M2Ilq3JnHx1XD+gQF8iluXZYr5h52hCBzhmxZfyluZI37QrHn+4Qm7oLcJpz&#10;bdw7b0zsnndd3L9wXOxeMD42TbrMmznnX3JSzBDATT17eExWuZN0nHrecTHpzGECr6PiuuP6xTWq&#10;45rhvWPMCQPjmmP6xvhThsSMc46P+RedFCvHXBKb5NLtmDc+Hlg6Ox5dNiteuP2meH378vjpXbeJ&#10;Oa2JPbhv96wSGMGYAKUV8ckufq+KD/hek1y1zwVIvxJb+rUA6VcAk86/fHxrfPHYVv9n3S8f3hSf&#10;Pbo1fv7UnfHJ03fH3ifvisdunSI22SY6NObl39bRUwDEPiO7btI5jNsfjhNjqgUgjRsuGEHy/M44&#10;5+neAR4wohI3wrXiGvdwscgHSBiYBEjoMeUCUOgEv+3KabJi7HiOxH27db4vvZYOsvpHgnXBmMjT&#10;ugrk3B6VDUsHzLAbQNObPgVQvfk0sfpAG0877ay4+ZZl8fa774tc/NXv8ZVPoAAWBVT8W6mASO21&#10;yu8CVt+WynP7S9XAVBhT7fkPBSfAqPa3twj8p9nSL37xZSxZvDR6deshQ2LzYBMZDEucuG0ge36z&#10;u20rDIf34FpZWLAov56CW8dqCYOl2YjEniMGg7wYsGNAGhi7cgw4SiDKDQjBqpLa8tkUlacjBgoj&#10;4hkGB1bhl4FVLkYMADg+hUFrAJkRGWyCzgY01e36dCQZqKhbimC/nzoqsQD8/mbOw+reEZXPB2dK&#10;FiX2pPqpC+WiDGZWYk+swvA893F/AR6+aADY4GaibHYBG4hBKQ+sinswJsCWMsnnF0wllya6jpuY&#10;bLR1NBCL7NiuXZw/tH+sve782Dz+olgx8pSYfGz3uKh7q7isf0d/BXPxBSfE7dedK9Z0adw59cq4&#10;a4bS1Mvl4l0Zu2dfI5C6TgA1Ou6df308vGxGPHjLlNh1w+jYKka1XmC1etwlsWrCZbFszIWx+Kqz&#10;YsGlp8RcVv8EVNcf1yeuGdot/yxUgDWZf3I55UixupNj7YQrY+usMbFr0eR4YvXCeHrN/Hhx42K5&#10;c6vNmPbuXCamtDI+EUABTmZOuHV3r44PBFw/F+j8Sq7crwRQXwmUfvXkHfFrg9M2s6bP+PeVJ7bH&#10;50/eGZ89c3d88sw9sffpe+KeG8fHud1aRpf2MmyNNxNhdxkrwXC+HMB/2PXq2c/gRKAclwzgSrcu&#10;DZtJid98exygMrMXSMD2iT8x+RgUNN7pASRwGNjIo2cSNOQVKC/XDFhMeGoPYFcYFi4d+kY+XEBW&#10;Bq2v0n+uofd4BCQzN1xHl5vglUCWk7eZlGyH++ztGtiX3efnx+2bxC4//cxuXgGIP/15HxD597ek&#10;b2NM/0wCmP5h5gRIkb7+3Z/j6WdejMsuuTza4VrJiHDV+DNCgIktAZ7ZZSS4aGY5FXeOAKRduvbt&#10;NdD5B4as1sGg2AXOPWYSvrEEuCDIZDXEp1JRMFyYC+ACcDBTwMoAqlwBTBZBjIbBNtPSdRiTV7wo&#10;T2CBscOUCvOinTAqaDvBd44GFl0jH2UT64IN0UZTaeUjQE6ciL1K7HnyhkolXC2e5znKoD6/5a7n&#10;mCmRCW3lerp1DeLQQw91n1A8GFsBNxLAmptEc2+XVwbVn9YCePLTX8ALN9ngqbqat2gTw/v1iQWX&#10;nxE7pl0eW+TG3XT20LimX9u4ckCXGHdM75h31tGx+uqzY5sAavsUuXWzropdSrvl2t0LMIk97Zp1&#10;tRjUeLGcmfHY8hnxsEDqAaX7F0+K+26eGnfPH+e0Q2xry4yrYwMrgBMvieXXnhM3X3pSzDlTzOmU&#10;Qf679Wkn9Isb5SYuv/y02DpjlMqZHk+snBuv3bE03hVD+uAesaR7bxNTEgix8/u+dZVNlcSZ1uY/&#10;qwh0fvWc3DkBj1nTU9vjCwHUFwKnLx7VfaUvYFFiTb989p749Ln74t2H7/CCwIgO0i3pR5fOncXq&#10;O9rlIbZEciC7Pcv0GZ8kptQad0uJycVy9rizhSBBJHd2p1sFEOUKXW7aBJwIpBNYB/gAIRLP2pXT&#10;OAFUlIkr2MUBeVYL931jijpw5chDfpgQEynXycM/EnuS1n1PrugmwKS86Ao657IqDAqGx1cVsD2+&#10;Btq7R9+44oprYoNAij8Q+cMf/ix73wdU3wVOpB+Up8KGvnGtkoobV8oov78XnApr4viXv/63z+/a&#10;uSuGDhkWjTWDwxq6gPaasYkRdWBfkowOQ8cIOQIEbVtrIMSkMgbVUbNTLz9jdiJjYq8P7hHMCUaE&#10;UAEfZrROKh8QYEAwPowQBfAgKY+NFVahBFACdh4c5cPA8dkBF9gRoAUQMoi4SCgcM2J+IkPgprwA&#10;GcrmMpTf/n8l/kV5BluUQeUnIOAqsoLHimDGf1jBQzkImgNMABiAygznF0hRYOIXKt8reGoTIJXu&#10;HXu2eO0mVw/9N+p6PkEsv0EF26IPPAdAoejIh3ZxjXOAlHY30czLqxrnHNUn1o65IO6ZeWVsvv78&#10;mDasJq7u08Yu3k2XnOxPr6wbdU5sm3ip3br7xJDuv+HaeHDh2HhwwfVx/7xr46GbJsQjS6bG48tn&#10;xuMrZ8fDOn/wlsnx8K3T4oGbJ8d9iyfGvYvGx703TYxdC+QOLpog0Lo+tgvcNk++JNaIpd16yfGx&#10;+PzhseTso2LLuAviAZX94tp58dbO5fG+WNJHu1eKJa2IT8WcPpUr9xEbKgEnWNQD6+NzAc4XT4kt&#10;PQ1j2qYEMG33P/x+8fgWuXWbfQ0W9YVcPjOn5x+Il3esjlkn9YtuzRr5M701YuG8z8aOa4ADcGA7&#10;SQJI7lOC5TiwLV0zixEQASboBqCFe4Xs0Ud0iReFc7+UzgVwTK648t27945uXXp4fNCLZFKV1btK&#10;2ZSZgex0GVtJH9le4CC8gA+AcqyK/ICVdA/dNMih6xU7gGnZhVQ9bH+BSbt9rVWnyqEswI9nASts&#10;jC+CDhh4ZFx19XXxxJPP+IsIf/xjBVSqgKQaXKoBpvret+ZVWXV/G5TKsXKtpO8Ep2p3zi/t/ub3&#10;sW3bjujVvbvclvrqbG4D4CNwhR14OwBGoXsc24pZtWOjpYwjXb520adn7+jaqbOEmi/JtpBxA07E&#10;h2AT7N+g3K5d2FLQw+UAYBgybMoMR0YO6MGEKAfwMUAJ3KDTKI1jTwKbvJ6ABTiVvBg7gMUgoQAM&#10;ImWjgAw8xs0RA2fpt107VlvyPSrKg9E5fgUwSCEAFfpPHbzcS8zJK21qI8mup5W/kz+s30EK6FiY&#10;AY29UQ0sA961IxgOQBLU5+sMrfyRPYGVABVZc72h8hJApz/0BZDEpfV2C8ZD1wEpFg6QG23s17VT&#10;jDljeGwUAD1ww3Wx9Pzj4rp+bWKumM3tk66I2+SarRp5ql29ndNHGjgenD82Hrt5Yjy2WMC06Pp4&#10;VMdHb54QTyybFk+vnhdPrZoTjy+bHo8oz6NLJotZJbt6VG7gIwKuR2+dEk+smqujAGzB2Lhz2shY&#10;f9WpseaSY+OOsWfHY3rmmRXT4/UN/HPv8vgQ1nTv6vgF2wF0hDV9KDbF5sovxY5+JbD55SMCIDGm&#10;XwuEfs01WNOjmwRMm+JXT2zLfLApNmU+c1d88Nhdcb9cyMv6yjibNY4O0kk2RfKvvgAC4JRbBpLZ&#10;kAAYgACwAGQAL5hQvqqCTgtQNJ5m8uiKZI/Rc8TdBzRg2ZTDWJKfScksXeMDAJGXSYtEPr+Dp2v8&#10;JyN1ljwcSSyuMI7l0y4k9Jq2cY1znnOwHD1A56TPtKW92mZGJnAiH/bBESZFsByA6ibmNmTI8Fi2&#10;fHV8+eVX8e//wb8fJdj8oXL8BsDsJ1Xf/7ZUDUIlFcZUfh+wv1W6fWwpQekvf/mv2Lv3kxg7ZpzB&#10;xZ8q0azfqSNBbuhuCpPvLRlADERtzIxyOZNgIBve8MH5fg0rHLCe3IOEYWHQMAEAzIxKvxkkAKCd&#10;yud1l/ThYRwwmhQ6gw6g8Z4UrmAaJewoV+eS2qZbxOADNvjrdtXMTGTQKi8HFbc0VxWpm5hQa7UH&#10;1oKhM/huN0avhHuIokHDW8h9os0wL/rD35AfJheP7QUoKLEhvqSQ/YR2V2Ywr+oQyxK4iQ35HcEK&#10;izxMwAYDg9Hl5ksCp1k3bW8oMDOb0nPEoYhNUTaKSH+8WgQo6Rn6DQA3RWmV+nfpFAtHnhUPi+Hc&#10;K5Y085juMePYnnHHNLlv8yfGjkmXx+bR58UdEy6O3TOvikcEUk8tnRLPLBcgLZkUT906OR5fLDdv&#10;0dh4esWMeOa22fGs2M+Ty6crTRNgzda1uTpnk+XUeEL5nxZAPbF0etwnBrbhshNi3YVHx47rTo/H&#10;F42JF26bEW9uWhjvbVscH9y5RExpuQPgH925ND4Rg/qlgOnzJ7bEr+XKffnkjvhSQPRrMahfPyEQ&#10;ehygElOqgBSg5PjTszu9Y/zTp++Kl7atiOWXHh/HdGI7So5DfgGDrxHwHSbcnR4aj8pXCXTNMSiB&#10;kUGCmJIYb6+efe2iddBElfrFpszKZkgBC0DHnyak4TO++1b6zLgqIINekuwyWhcAmHT3vJ0A0NP1&#10;1rpOWQVIOFIv487z6AJ2waSJbgKqBbQAVhgUOko+nqc8bIay0XX6zope+eIC2yL4w9EB/Y+MGTPn&#10;+b293//+TwkYf0rm8w0w8vX9A9D+UslfAKg6FXAq6YDaF3Y5KvE/cXkOQLFZ62/x/p6P48rLRvrd&#10;N2Z2u3CAEYYm48bdAaBgMLh0Nm4Yhwyb6+xXYq8TH5QDkBgohIVwESz/sgpTwoB41jEoGb5BQUYI&#10;eJCn0GSMFYBi1nJcgMFRewCdNMSk2iggzMhtU7tsuEqwMNwzAJVBZLDJ63iWBs3sDPCDfamNDCqr&#10;JLTZL3GqDcxKsCGUol+/gX4zHYAxyEhGgBJ/QZ57n4h1sWKXTIYjMSPKYVb26xBqB0Cc7l0G0AmC&#10;s6WALQn1BXZmgTA2JcCyOWVVUsbUxLYq7eRrByh8zsK8cJqBfcqAVbIVorX6fdawwXH7jDECj1mx&#10;5brzYtbwbrHk3GHx6C3T4smlM+KBudfFQ/NGx0NzR8dj80fHM7dMiBdWTo+Xb5sZL6+dG8+vnBFP&#10;3nR9PLl4nI7j44W1NyrdEM+vnhPPrpwVzwmknhNIPQNo3TIpHpk/JnZNuji2XH5CrD1zQGy++OjY&#10;Nfr0eOrGa+LV1TPj3TtuiQ/l3u3dcWt8sHVxfLxzaXz+wGqxoy3x2xd3xW+ev1vgIwB6dKOSQAkX&#10;jiPXntmRK3e4dAKlz/X7M53/bNfa2D7lkrhIrKmjxrxrJ1iRgAlWJDBhHLrX9MqJQrJi0uMawATg&#10;OO4kOWL4ZlEa87Lq6k+kCABKfgLm3brVeJUOsMNlpGz2SLGYQxkAGOXhapnxUB9jJd0DyGDX/MaN&#10;Y5zJS4Cb8wS0POc+E2ZhWNgVQIdduG0wfbUdwCuMjvyp23quAma01TvgK+EGgIpvS8Gmzj3vonj0&#10;8afid7/7wzdBpipVX69Ode+Xc4NROValAkrlt906M6UCSEr82QCvo/ztb/8rPvjg4xh5+ZXRSoZP&#10;PMhuiwTTToMLYylHmBJsii9UAi7Q5k4dMg7VW7MN/j1G75ml8tEtgKMLoONAOv5w7gD3JkgBiMFO&#10;AIfhMSsgYGYDaC07wz1QFcVgFgRkGDie94ymuvPrBhp85TM4KY8Zm8onP4OIuwQ4YbQ8j+L5ez1S&#10;thIYxegd3NZ9+kFKNsISbX8DSkOBEn2HARG49t+Rc5QLxspdxrrS5aIfuAh9+/S3QqIwzIbEDWi7&#10;97JIzmyuJBmk9DxKiQyJl9EvZGBmqOeIRxmQ1f90fZGjQFBjw282tzJbMl6AODLxkrOeOfOowbFi&#10;wqh4VACz8ryjY+lZQ+LBhePj5U03x8vr5sdLAplXVs2KV8WQ3lh/Y/x03dx4a/PCeHfnsnhn603x&#10;s40L4tVVM+JFsarnbh4Xzy8RUC2brDQ1XhCTemnVzHhO954RiD2xYEzsnnBRbL3kuLj9nEGx+bzB&#10;cfdVJ8QTMy+P1/TMe9tuNjj9/L418dVTW+O3YkVfP3dX/O7V++Prl+8V+Mhte2iDgEkA9fiW+NUj&#10;m+LLCnv6tQDpSwHULwVKfKXgnV1rxATHxsRjekbXVryv2TY6MxGqzzViQMgDOThWBHPWWBskpAO5&#10;U5x4IwCUYELwnCNj1rXrvr+PgpEAKOhDPk/sqJvZV4+aPvpdWaVTuQAI93mPL38LEJkIpVPl6wXo&#10;u1kSk6nGkXPrIXpctXvcLiW6qPYZWFUOOoA+FP0oLmNx59Ar9I3r6DW2iA15W0It0HU0YKH/J510&#10;euy48574WgAFeyqgU9J+gUjgUn2szVMFPk5V1wow1TKnuq4cIIUrZ2Da80mcf94Ffpue2btTBwlT&#10;g1v7wTcbUsWFExDwFQGMk8A3TKZrZww8ffc0egaMlxrx4UUppSSUw14oAIM/msSAzXI0ACgEgvb+&#10;I4StgUKwlJWxFIGE6mYAyMt1DD/jRjAk4kyFOYgKi+l4oJWfa8wwZY9TMz5l4cFCGVNJc3VQs5wH&#10;ON9t4jniTwYFlY8yFDbjTZlqP/Es2BNgwgoc57ho/pyLzgEh2oqyMDv17zdIjFFgDauRglAf2wIA&#10;GZQMIPVqnsoogEqZHGkzimaFNODKVVUfMS67gLpH/IP6ePUCVgBTo27kTL+QAeOLHC465fhYPenq&#10;2HTNOXHbecPjvhlXiSHNj7e2LIl3ttwce3htZPvS+GjXbfHzB3jBdo13b//i/nXx+cOb4pePbYnP&#10;lD6SS/a+wGvPlkXx3pablOSyCcTeExt6a8ON8bpcwRcWim3Nlss45aJ4ZNL58eSMy+KFG0fFu+vn&#10;xc/lyn1x/23x1WMbBE7b4rfP3Rm/e3m3jnfFVwKkL+Xm2Z17cqvqlcv38Aa5dVsFTNvjc4ETn055&#10;5+418ZDY3pzTj4pebdHTVtFJYwc7x/UixoIxduvcXfJIIwcUAAC79zLa4najr5zDNAAU4jS4bH4O&#10;ndB9y1iTsEFGz7DQ0rEDf2fetRZwkDt/lgBL8eZNlWWXz8eOLsf2Ir1Cz3iO12Ssrxpv64jGPNtJ&#10;aAWwZL9dghWghS4yEWMr6CN66sle12Bl5CMsYreRvqpPgBuTsSdF9EK/ywf1sIUjjzw6Ft+yLD76&#10;6OcCEIEN/5pSAKUATAWEvi8VMCqpgJHLqkoH1MaXKgAFa+IfUX725ntx1mlnCpgO9cyM8tO5dJ1y&#10;gyKzjxmTAKAFhiFmxf4l2E7nTppdBD4EmXEt8GeZofiNYJiB+M1geTWOAdE9B68tUFwvzfYaBL4I&#10;wP/WYXRmL6oXmowRM0DMZPat1RbKQOFQHso2Jda1XPlK14a6/BZ6RaEwYoARSttJyoTB2yfXoFA+&#10;gweza0S71H8AgkE2mOn5BGmBl+TjWIDYmv/WSmACa8rd27kC5z1KAgH6yTMoZR8xL/4rLWdh9UHX&#10;qQdwo35WbVA0nmUX+BFiSGZYkjWMDOZJ0B4Qog5SUVDPngC4yqXvqdC8bpFgDshzDYUHoA47HLe9&#10;Q5wx/Ki48eIzYumZw+Ku0efGMwuvjw9k7J8+uDk+vX9DfKb0i7tXxOe7VovFbIpfP7ZNrteO+OoJ&#10;sReB02+f3RlfK/32iTsEMJvjqyd11H2zHL4ioPTJvevivdsXxturpsc7a+bEno03xi8ESl8+tFHP&#10;bInfCHC+fnxTfP3EZpWjo8Dnt/r960cETATHDVBb/KrKZ3LtfvmEypU798ljW+NtuYYPzboyJhzb&#10;K47s2jH69u4lpiRAkJyI/w0dOtyMnkmhi8AJNsP4Eegu44pO8UoL4w8LYkXXLwcLVNgewOobwFBe&#10;EsawARPkidvIt51gHzyHfGH8bEnIc3kfBkrCAew4Z/tBMjISdSZ7Vpt0P0GHLSL7Yk85KQlkNF7s&#10;GE+AIiXz9sKNxtR6UMlL27BlwNegKXkYTCsAyXP0hXt2O3WtbIno0a1XjB07Pp5+9oX41a9/kwAF&#10;2BTAqQagck3pu4Dp21Itc0qAqoCUmNOLL74aw48eHocedLBX0TBu4jMZiCboq5lYRzpp90K/+cNL&#10;B6mVF7cBRsPKGajtJXzlMeuQcFilYlZCiBnIK/GaZDvOK4AjloUwGRSvmOl5hOV/VtUzgB7gA7hQ&#10;N3VSB8Lu0qlG7ZXRKp8ptNie40UoH0qn+pmRaC/PUAcG3Z6Z0AqQs6UDk8QcKkpFvbw3xXPkx8Cp&#10;16/TqA+UBZg7ziR24/foBKzMYHxIroHOiVWVz6DgutI+3t9iNgVgO3XWDMYEIJnCGgFlrqNk/gsr&#10;lc0rMI0Eco355pXqpB0+IkfJgi0XrATSRgOd8gKu5LORyWjoi2UpcLNLrDq4jxI3b97a+Yb16RUX&#10;DO4dSy89NR6Tsb+zYYHY0mqD068eE+AIZH4jYPrt4zvitwKf3z0j+q/rXz8KkOj4+Nb4va5//fj2&#10;+P3Tcs0EUr979m6xoAfloj0Yv3pCLpgA6TMB3S93rRTY3RZf3rc2fvOowOipbUp3qJzNAqitKkOA&#10;9dgmAZcA7sH18cUjG/0e3cc7b41fCJw+VvpAgPeGmNmOcefFlYO6RI3YEu9rwuQZc4wSw2cDZd/e&#10;/Q0wsBsApgCCjViyxDhhN4C5GZSukQfD5Y8zceGI1xQXjiP6WJby8RKSDcGAch9ek8oECSNmYsAe&#10;WrdAhwjOE8/EnWOilV57HGBK6D5xXE1UKsNxRY0X5RpY1C4DlvSWycht0BHvo2lj7A8dIhwDYIkV&#10;KV9b6XRL1UteyiCmCxFARpQFcKIPlgMAhb2pDT1qenh3+YbbNb6//b3f0wNM6gJSbkOoBqh9wPND&#10;QOob4MTH4v7zP/9PvP3W+zFi+DFiTIdUjEdgpMSrIgwwL+86sC0AAXwAHu4DKLAijKPEOLznR8ZI&#10;XpTf/6BiEGKvEztpkxGA1FxnxicmhNABIjMI6mDnueomPy9odpHRFF+bmQfQ5F9YKYtBtpCVCFZy&#10;HwUikInyFCGXgUVReI7Bwy3DsAE9BoQ4AYyve9cefi4/IkZgMz+tAVjgBjKAbgsKrGcLS4NRsaXA&#10;YCVZ8NdVvI5CkBwXE6Wi3xgMTIwvL7K0DZDSJlbuaFcBGMtRZSInWBU7yvmyASzTyi2QAbzcH+Xn&#10;Dx8yiNrGbmCCWtaL+0H7bVSSnQFZBmVAl2wy5pLBX8rq1bVbjDzh6Jh/9rHx1KLJ8cnO2+Lz+zfG&#10;lzAmsZyvxFZ+K9b09dN3i+HcmQAl4AGUfP7Ilvj949sETtsFTvfE756XiyaQ4tmvn9ppkPvqYTEs&#10;AQ4JcPqNgOk3MC6xrd88qmsCKYDpV2JOn9+/Nj5Xvs/uXxMf3b089ojBvbH1lth14/Ux79xj4pgu&#10;MrCWLTT+9Cm3prDp16xRjIa+1vDfdDAjARC6wZj7bX/1nx3iLKszyRGPYuwxWNwcJivyc44utRSQ&#10;Y9ToGuACMDCxde4ob0H6gbzJx4u+TIgADvWnfvPlVOwGdoT7LWCRLmEvgBNt66w2GHxkX0xUPI8e&#10;wPDQYXsAGn/yF3C1V6JEPbjvPAOw0h6uocf0Cd1ze2UvWQcAl/nRI4L13LMHQztVZw9NpEcPOcZu&#10;3ueff5nfMmcnOaDyh8rKntP+Qei7WFS1i3cA8SVe4OU9uff3fBQXnnt+HH5oPXcew3EAF+SVcTGb&#10;M9CwD+gi7ACBcu5vZ+s6AOVvHskYyE9C8AAVbIHZgkC1EZqZWnXYf9fApl8MC5LwqZOP0CsPxpJG&#10;yRcmeY5VrnzVgEEx/VR5CBPgY6YBVO3iWbDQZ7Yu5OsqGKR9bwMCwXkpJbOKBjV9foKCLLPmlw3N&#10;1jSQxBAAhkLDAQQovgdO9bVvn+1hEEnIj/5g3LS9gf+RhS8SFNlkbAxjYD+XN8N5qZr3ulKpaROu&#10;tFdnKgrDOWUabAROuRooViSlQ6l5DiVG1szQyfI0RvrN802OICaWr8gAqpQLQOHqEovppOt2x9Uu&#10;+oNB49YiE744ceKAfnHdScNi9/zJ8fYdYj0PEhfabub0W4HPV0pfA0A6wp5+K5D6rQDKTAoAe0rg&#10;JUD6WiyLe79R+qqwr6e2G5S+kgv3m6cFTk/rHmWKNZF+LYD6QuD0pUDtS7lxn9y3Jl5fd0NsmTwy&#10;Jp9zQgzuJhauyaxMlO2lPywE9OnTP/r27WdjZ+xYkaqRm4Kx0S/6iLECOIxzMqYSJC/uTWWpX9cc&#10;65F+ICN0z+/Utc0JLfdBSbdVL+CODsFCCgAAIHa9pHOwGyY0XDBSAYjCmjinvdRLWdTncdMzlOn6&#10;fS/Bo/o5JhiDscrEfSMvoFTYH88RsKe/yIE8lEu+Zioj62DBKO2KdlA+Npgrev3i+vGT48WXXvNq&#10;HoBSF2SqgecfSbXgxM7vTz/5ZVx80WVeZcJwGFySAUoKTqAbYOIa973ypGO6Ecmu/KKvZh62HAAm&#10;zArM5DAH/qWX2Rt3I42/EuyTseDfM6DMWryPBwAAbtSBsQFO5DX46djebhWDluBhkGDFj8FT2QAJ&#10;CodBJY3vZGVgACiPfDA32AKKBztyObrPkfsoHuUAGLg3DCAzGIbvgVQ9yIbfDDbvLNlV0oA7HiWg&#10;QGlhUA0bNPDfXx1W72DHnljNc5BSsmATKWwNRaI+/mm2T+8BHnyDlPqA0po5KR8K6dhSExYdCgjz&#10;AnBj74UCaOhrKnjGwHxNzzIWuHcoG4ZRWJ5BXW3u1rlz9OjG52qZ8dUvgXoxKNw/4ijIs4MUnL/D&#10;6i6ZjxBQjTp1RGyYPCqeWj7X/8j7uRjQL0ly7f708v1mSl89fqeYj4DnSUBJ7OqZXZmeFkAJqH4j&#10;0PoN8SnA6fm747cv7Irf6vi7F3fH75+Had3lezC1Tx7cGK9svDl2zLs+Zl96Rpw/pG/078Lm2JzY&#10;aBv9TaDO7Ros57Oq2rlzvkbCayLoT2EG9NE6pXMmL3QA3WCcYU9MYgYgjSn3+FomeoXxY7gwUQy9&#10;XZsEI8piHMzW9Qy/0QkmP9oFgMBQ0CEmFRu/6sZ9M/jQHj3PM8nYpdO6V3auo9+2Id2HjVE/E28J&#10;cAOexNJoozcVa6ypE921PfGcrtM+ewu6RrvNpmiv25Munheo9BsvoWWLBHPywPL79OoXJ550Wtx0&#10;87J49bU3vwEuBZy+iyXt75qTGNgBbLD88ldfx4wpMwxMAAAbHRlob31vnSAFW8KdI1jNTA3w0Kni&#10;xuVXBwAvlvnze0TcbyPBwaQwQuJTsKNkWG1UT2cNFLEe3EMMJpkZcRjqJ3CMQSEgXDQUDyGSMEiM&#10;h8AkzALjMoCoTAYcKm7mI0EyGDzTkVmTQVVZPXv0UX4ZmZ4DnPr1GWBlYPB5nkQbUUyAKldPoPKa&#10;ZTzQYkXkUdtQGpSClT1mJlbEGFz6WbYRcPS+JV5PIbBtdzeBGNZDfiuLDIZ4BsYDWFlxVA5yRn7O&#10;pwRQUS9Aw/IzAGPKr5mY2BLP025YFopUgIyYB6wUJol8kCMvIbdo0Tw6tye+wG5ptmwwO9J3Fity&#10;gQD5cKzhusokSArw0fc2KrNnh7ZxwsD+MfL0k2PGGcPj7MG9YsWUMfHa1hXx0X2sqG2NLx/aFl88&#10;sEkgsz1+JaD66jGxpSd0FHD9WiD1pdIXYmC/1O+9926In96xPO4X6K2ffm0sGXVBjD/7pLhg2OAY&#10;0k2TB/vokItkgJ4CtsiLcfXeHcmRhQYMlXHCkHp276u8GKdctA4YIgCUbjlHmFP+RueSrWDI6BZu&#10;HuDCfZ7Llef8qyjGgmdZweMb5DyT+pTuMePGcw626x5AgZEjPyZX7llHJW/OATPiQozHvt85STP2&#10;HAET9I08gCf7migz28gknSBLfrP5FukCUp/HTe3jPCeiBJzyNU7K7tGjr8sHLOmT65J+Gjz1HHbl&#10;v1fv3jt6a0K98qpr4+WXX0ugESB908X7JhgVEKo+J/1ez5TzA/72n/8n5s9boEa2dvyCoLQZkxSZ&#10;PSFsETDI6BrxJRiRXT4pMzuyuYbhdFKHOqrRGDTGhoGkEGQ0AiQzIYEWeWENfgEXZiVgatQ42QP5&#10;MCau444Q+GNQmd1xDREGzIE2okwYDeBSGFBB+mQ5OdNYaSRUfoP0GBSCRznLgMNQADV89IzRCHR1&#10;D8MvsxY7wPMzGmyPyGsYPAPLOXtZiiKjlDATjAY5+NUU9Z8/LmDvE+4YK3lMBgA9/QU4HCug/WpL&#10;547MwuxpYbGBDaPQ95zRMj4hoJEcAbQEKmJOxE26uN0oKoqUoMcEkgrOipz7qHPYEPcYI7Z8cK0Y&#10;Dq/CIAdmY+SFjLjH+AJY+eE1gbvaiHIiV8CaHdfuv9rAK0r+ZlL79jG8b684/7ij47KTjospF54V&#10;k88/PUadcUpceepJcc2pJ8ToM06Kq844MS477aS4WHnOHDooRvTtEf07ywiZtJiY0AXJqrHcUphk&#10;B8ZX5bNXDt3A8EhlvGE6MF/0wS6bZIMbjtxY3YL9ACbIKUGCWBwxP1hEyhJDbCs2RBn0mwQY8xxM&#10;GhkY/CsGS+J3iWXZmFUeZZIAd/QUsGCFDDZCe7lHG9EhlvIZi5ywOU9XK4PqGTZwWeorGz0BSMrw&#10;ePh+Mmfbio7kr2XLqo/FDq5hK6TiLtJ2ZIAe0X5YPJMc5+Rh4QCwp0/kzS0OhCR6Rf++g7y4cP75&#10;l8RLFYAq4LQ/5lQNSPtL5DlgzW1rvfeDIK03LEpRARDiQbwygptmuqwjQdzi8gFQZlQyCgyL5Vnc&#10;N9gCz5sRyPC8NUAJBsQ1Pihvt00Gi5GmEMXIVB4fVQPYYBQYDIMBSJgx6TkHBJWPNvhzLPrtuIqU&#10;jXwMuuNWqh+FMPNgECTw3r0GGFw6wH4kbO4xuDYklcHzfMGAQeI3ymYgkBwAXvKWYGQnKxyGkAZN&#10;XgbQCqnrVmIZNLMm7ir9J7hd/5BDzaDs5vn1lvxbcj53YiAWUNAH4m+9e/ZXO0WzXRYxAr4xlO4W&#10;7YPV8BtlpA+0n34BPCgM7cMIkTFuIBMFyuuZV/2CIfIM5cE4GAMCttz3LKvx9r4q9Zfyc1VKoC75&#10;mDFIgek3fS19R/HpN0BFP1By2ATPeZxwK9UejJf+4rIyNoAwcS5WrmBxJC8GiDmjB2btGgeAkQWT&#10;VkoAeH4yN583I1Z5nsBawgaYmJiocpxtePoNkMN6i8HnVytyMyrGh7EDOgYV9cFsQomyKAeWTZmd&#10;5UbBzAx66iPsiD6jD/zO9zABtpzAkBfyJ3++FpO/Ab1kuQAfepV7jniHjrEFUGA1jINdULWZiYY2&#10;0RezVpVPoh7y+Tp6IZlxnmOarMlbeNBbdBt5ugyNheq3zus565oSQAR7YjLGdjoKBFlVRk6tWOnT&#10;8zkRdjSQwd7QjRNPOT3uu/9hx6EKGH0vQFUxpnL/gF7dajSrZ5wJUAGIvC1ARwe6BQLNmzTO6xin&#10;mBKb2PjtHcjKCzhxD/eMOFH6/SijWIMSYGQAwQA0+1MGZaNACJ4ZmnIoDzDAwDhSLkL0yheApfvM&#10;cASvGUwGAxbh2VxGwYCjzN685gGsBAQ5l7K0boXCdog+PftGFxkTqymUVdwWBgcFaCXl5hmuGyAx&#10;VpSE8jQwmTcpN6ynACCKgkF26dJVhg440Z4EWgwTmR5xWH2BE+wp//LJjFJyK0CLTFB0jj2695Iy&#10;aGZUObA+DJC6DJ46t1FJrsiPdts4dE47Oc8YCStQGfsAdJjlyIvCYtSUh7IzMQGCgDv9YizYuJos&#10;kEC6xkJypm7GhrwYN20FTM1sJdsEy5QHzASZGtgkj141clel9LSFtwRgWT1wYdU3/hIcw8FV7yLj&#10;hpkBmmYVOjLWbEEx+KgOXKxkwhmYxviRFf11DFG/KRc5JjBzP7/FBLgU8LJR6z7uFq4LhthV5WCc&#10;vMVPXjbK0h/aZNdNukccEjYJ2JidqY8ACywGQ6WuAszUj/7V+HO/uXIMsLEJlDwAA8YPSGH8qXsZ&#10;aC+gmmxU467r9IH+GTSRB3kE0oQVyj4qrsHAGC8mAq4hg1qw1XP02bqtPOU6Y1zqs82oLR5PXaNe&#10;AAsAR/9g137VSrqB/bHAAEC1ln6dcvLp8fbb74U/vVIFOCV9A5i+5doBABNxH+/0phN0SOABXQak&#10;ABwSX63kSwNsiCSGRD7cPoAIloUyMysiDDpJfv/5pfJy5D6DlHEkYlbJdsgPuicAQT1lEEZ7ACJZ&#10;GXErlmvJ69+6jmKRADfy1jIV3XMgXPcQPErP9XYYi5QN4fZixmMWUyL4icIDcJTb2vEIlc01ytB5&#10;y+YVX13GxxGQoN58vSbzMnA8z4CjkLSN/89nZqJ8ZIYccWf9dUsBFMDNVgmW9+1SWzGI7WDo7R0j&#10;6d2zn8EJVoQh0H9cGgAGQAc02mNoepbnADn6W9gMMoCJOEZm2aXiARoYU/Y5J4Qyjg6AyhAYB8aG&#10;xLP0iXJwN1yX69NYqAzkwnUmLVb+vEWhYgwFODHMHgJH8ppJqH0YOHHDnNFTvsgS8M82In8moMKG&#10;2iovAJN/Lkl8DgAh5tFTY+uAtOTPs4yfJyc9Y5bCWOs64wWY0DbyIBPkyD1YAZOW953p6Bd3cWcE&#10;OIyB36GUrCk3twpkbCdBOduITM2glRddgGV5YpZcAC0vsCAflQewMw4AQcZJk3XmSl/2gfbSVoMp&#10;+qW6caUdmIah6WgdRN56lnbRxuLKmW05JRhTru1FR8tA9/L76ekRGOyUGAeewU6Z8GkbQXbayVgW&#10;d9FtUz4AlxejGWPGd8zYCfHrr74Wa8ptBnXBqTq+5KTf34g58d9r5auUAA4KiULwG6bSTgPL7I8b&#10;1RFFUWO8vK9O8k3stm3YGZ2siXgASsyWAWZgXAqCvzAlysAQYUwAEMpgRtVYIKYyOQegvOVAz+LC&#10;AUa4ip4lPIgpTJ6nHgwfIwEgcbkwAs/wGJPywFxs3HoehYUtee8Tg6DybEx6BqNnkBNcAKmKS6hy&#10;CDATp0CJPKvKmDjno/HM/MyuKCpxLwMmiqT7GaNhkDOQnFsJ8iVeACq/QMCnfdle0EDtT+ZIMlCr&#10;bRhNT9FqBj0ZQ85ygAVt4BwlRNkKmCTjTPcQQ0H27CSHrvOc+4xSSU7IvZvKthuH3DT+TCbMwFB/&#10;4jKp1DJa9RHQ8lhpHEnMnI0FfAY7lFptoV7kCUNFHmxNgMFgMIA7rIJVM+RNezAAZE2AHsYDAJDf&#10;xqMyU4YyFABa8se4jxw4NHdeS8YAEnKyoduYVC/MGUNW2zFY7gEwjDvyQgbOJ31GdrSXe26nXTry&#10;S2foC2BVcfMAUMoD2JARbaBsg4t0wSAhmWP09N0MVW1D9zB4GCz9cllmkzmh+TnpCRMh8gbseI5z&#10;QKoAlCcKgY2fwXtB3yvXGBfqoD30x8CGXCoTRU6sKkNjyGeHPakr/z6wSvlaVhprgyx9Ub9opz0V&#10;tbNTR/Z/MSHwRc2so0N7WCOeSQJav76DzKK4v379Rn+r/A9/zPhTASGOfwdOVYl7BwAqKCV/Dc6x&#10;duc3QCNDKcFxswSdF5cM+m3U1TW/jqH8BiXdKy++eq8TIEd5AhmCwhgeCZZll0/uDsqCcDFM01EZ&#10;CtcAR9qEEHmGIwZAfQRcMVbACVqZ/WCwAKjKTC+lQdh2iaRoPOskgTJ7cY1BwTBgW0VBYS2ACvSV&#10;/GZXusaRAfTuc5SsAlo8BzBgDI5TMNgaJBgfRopBABgwHV7gdVBXfXfciSC5rhGDA7QM8GKxPFOM&#10;nX+jpZ7SB/qZbnC6gexfQikYI7YKAN5WSPUTOWAQuUNeiqt8bEPIuBLMFcXmky7JorheDBigglGl&#10;Sy4lVv8Yf+oEBLlGmzBEJiv6yHMuR+NA+UwQABEuk4+qHxemT+9+0bNnH4M8MZhucvMGDTjKzBbX&#10;iPbTZ+rADeom16mjQIPgNJMBxsqEVDaoogNco49pVIwBbAkjShfccVQ9n21sZ6AjL2ygxJq8KqW8&#10;yIyYlpmdXJV023Cr2wiUemQSsMOwMjgutqU+0LbShmxn6oKZoNqBbDiHUVEGNkQ+wI79UwADfaV+&#10;gAN7ADzIh16Z1ei6V26ZrDReXGPMSM6ncjIOlrEt5EJiEqAfBkYma9Xl8nXPYK5kYNJvdAuWRhme&#10;vFWu65Zd0J/OneS+SYYwaa5hd5xje7Qd2WDTI0acEG+99W6FMZWvXP49OHFe9/cBgEyJiwAOBB+9&#10;R0lKDmti+0ACFu5WJqg1AXDTf55DOTAq3WOJHHDyKpTAimsENwErwAnl5v0wuzRWLrl9GIHKMGNQ&#10;WxzQVvkoPGwOFlQGCAEBSigaAIOhIkzagaIiVJTLAynhOm4gRQfJGRSMkHsoHbGC7jIGXrxFEVEw&#10;B3OVh3wAkUFJeZOGM+uJRgtwWEJl4FBq6uvZvZeNyCwAo1BZ5GewMTSMhTbyOV9icQni+cUCAuQk&#10;5AYw41Zj2Okido6+cll69ehjJgE4FQDBAAwUVlBic7DHZJMABm3AEDjH0LsQS8FYdY6RADwYG+Nw&#10;OAxXdaN4Xs3SOeV74lC5TBRptLg1sDDiXjlBwW7NuFWuyyO/7ntWV3JsQmPs55g41D4MHdmYNagc&#10;G68SwISiU1eCTK5sYQi0jefNjqUD1O/+SxalLPqc4ImxUTYsQUYvY0UuOYEResgYCYFrXHkABYMr&#10;7hjPAGDoSo3cFMez3EbaDZPIiQyAY3zRg8wnwJJhogfoD+0BvPzdJpWXfU3WQh/RK56n7Wn8MLmM&#10;a6UnkAFrrjmeo3P6R7v4Vlopp7Qp3bPcM8cqMmOKrvCddCZp63SlLtrCc5RFmciViZZznvHErn4B&#10;3vQBdmTwtayZ8KRbKotxJTTBGGPz2DNlljHevGlb7d+klxW8ahfu938gAVz/VnVN4ISRY+y8ngIL&#10;clxJysa3vnmhNIPbEpBAgkB4BxBW9wAwYlIcCYLjlhG3Ij+BX0CJzno2VWNhOzTarAnDNHPK1Zvy&#10;GVrYgAOyMmTiBN7oqWsEbDFA2oeB02bTSVFuZnDoOUIAwbluI5IiMUBcQ4lwGdK3xxWT4VqhatRv&#10;gqsEP2EpOcsxixEEhU2h+HYBdA8gI94BVR48aKhnSpSHerw5rlJnztYEdnNlhnywLPoOKDUUU2pi&#10;wBYwHcb/+x2ucyUBBPEh+oDceJfKLpZkDpCycod7Q9koD3Ujv2ZN5RIL0AB2A5GMK42DbQUZ60Ox&#10;Udw26gtsyiCnOki5qpd7rTgHTAB5jKgAGxMVSsg9ZJazLa4FbeCfl3E5AcYEo5zdBVAq02Ck/pvV&#10;CuxwIVs0T4DFQOySVAyRMgEeDIR2W8mV0CWuGfh0DohgaGYbGjPGlnqog9U6jJz2GsgFmMiiV6++&#10;0b0HsZpkyVxjrNAjWB0sl0UIAJF+UzeJemBsDszrWRudZAnAkbeU06fXADOGfaCVjCz1IpffE1hg&#10;SIBvriamvuRijPVaZRLgBth5BtCmHgL1ZkLKUyYnZGOQrowHCWBmIraOaBwZF+os98u4FraE/VA+&#10;eewRSM+ok7qRS5fObFcA7ADwtJlWLYnnseDAKna6+hkzzpiwWZf6huzPOfv8+OjDT/zXUtXgw7fK&#10;OWYCmCrXK+B1ABvq/KE3KSwKZtSTIrJ8ztFgI4Ur31xK1iL2omve5SyA8WspABIA1pE3tpkxcDP0&#10;rIyeMhE0iA4LAnTYNkCkH0DCgBzDAMQEjJ45JBzKzM4yYPi0KDkzWy7/ouQZn0L5ko6jtMkwJFgJ&#10;GQEDUAgZgMBIUSaoKooEU+I3A0i5BPt68ZWAmj4OOiLcUj/Pd9Ns6+f0fPfufcVo+mrwxMxq+FPG&#10;TnZVUHwGNz9sL3bFrCU/3cqgsmBIZkwCJv/fnc4tEzNLsUTJnn57FpI82sjYukg52ByL4nev+POw&#10;T/KhFGlMaTiAqd0Q/bYxqS0oFoBkRgh464iB0VZmRYyGMaV+GCh/ImrZq1yAvJWAA/BqpDqZeLoK&#10;LGv8naLKTCs5AUAoOfVQDuzPwIMyKwH8lMeYASLZ1oydAE4YB+PrsmQwPIveGEzc1nQ50DMMkDHn&#10;HDnQNsa6GHRTPetJi/apHo+fzjtrPDBAXq4lgL2P3cAKmMDQM1x5rktHpC8FgNBJxi/Lk67pegEF&#10;dmijA4ASkxFlltUr2oGMGDvGibYmE08WgivJeNF/8tFm8gJstIt6mJxylzhl5ZgY/GS/3KcNyC1l&#10;lwySsv28xwWdRP957aS/2waoISv6YK+CFWblQU60gSN9NWBJ9tkm+oOe4V3kx/UMZJIZ/fKEozFk&#10;/HHD6SMT/f33PRB//jfACQDaHzjtS4VVHcCMiFLCTNq548yKGKMUB1dBBkJAlZ3bxHVIOfOm+wfd&#10;55xlXspBOVAYx68kKPLSUFxGWAO/zZIqhgVAMeDk8btidgfZnClXT9coGxoOiDGjkpdZN99P02wq&#10;4ClU1svuUihAgi0LDJBXFnSNQUDZ/A6ZBhb6zUfnERyKB8oDOuQFbHqw4iBlxQg80+k5+kM8APrO&#10;eS8xKQKyLGv37MmycMZGDK4eUALjxLZQ5M6ODQHsgPXh9Q83GPHVAr75lDvI859/ociOoXhs8qVS&#10;mB/KgTEBePQNmdq4pFgoYpnNUSgUj/v5/l6yEsaXvxdilQsgS8VLV4p+AtAothmHlIx+M56wFS9R&#10;q+2w3px15RpLhu1VJ/LieZSS/mL0GEnZKErw3Uat5yiPcUeZUXLHGSvnnVQO7aF+jBQgQ5doF24R&#10;7fELy/pNO8gLM+KlaspP409XEHlgNBgP/UNO5KE9zPbpquQ2C4DKwKr8/EaOBgMZJwsSPO9YlMrM&#10;7Q4dJSfGN9kXMmNc2SfG1w7QgcJSqAO2AxjwVgJl84x1UYyNNiI/yuS63Sy1n2e55rokV+uU7iHD&#10;nFgJIxAPyvLcBt1DVyw72QXXADTKQ+fTLSv7l+QF6HmzKNl2Tpya0JU3mVPWybG4aBmPUzt0H7l2&#10;bC9b0zVky/gxTmVskR06SNvQ/euuHRuffvqZXxCuC0bVqQAT6QAbAEYjw4cuosB8YxlXgX04TRo3&#10;UoW8ZHqEdzcTM/J3tZnpcUM0sxP0Boy89wnXRcbF7Mh5unckgpYCKOUnOM7ucoSIwuOa8WoH4GUX&#10;UWwMA2ZGpBzcoQyIpwuKQoPQCID30FCAdqLxxIcYPCsEyC+heJazoCqMi8HVALFqRIIdMfugIBh9&#10;DgLKx6ybCgPrQRFQKBQDQPMStu7xegxMjZU7z04aEAaOl4DLjMKg4+qgOPSdHd9lm4U/qyL2dIRk&#10;C5sEpJpK1sgSN84rcCrDICUDyjbz6g0rW/SxEjjFwNV/1ykDw90xm+Dc1wD5dEH5fhbg5KC2gAAA&#10;M0M2u8k4GflgCigjLjvAaldCfcFwAAW7ITYElBpXoa0NEHnTVupmrDAU2sczsFn0jOdgfLBvxoy4&#10;D8BAPpghhksePg1jJioZ0x/nlQ7k+OZKFM/SXs6RBcDIeGGMuEdeqJA8vDghdwQ50E/Gm3NkQH30&#10;lUmgX79BmoB6GyjQDwOxyqNOJjHkifyTUQAkxIT2sR8mPowaoAbcmDQHDRzi67SLSZC2Uy/jhbww&#10;cG8lUJ3EM9EjgIL+UhYyLnE96vWeqwpYZTgiQZDfjFNObmJh6Iee5TrgbDtQXmSLLrts3TO7ldwA&#10;GbeNZ3TOkXF2PfpNGeSFNSUoEXvORSzGErt1CEYyIY7M6jehiGFDjo2779pd67L97vd//AYo7S8d&#10;AND4H1KkqMSUAJt6MpaDDzxQ6Sf+dAqrSewg92/+/FEGVO+QenHwQQfHYaw4KTHbl60DJAK83h6g&#10;xrJqx05zFJU8gFC6emw7SHfOQKYOgr7QeVgTDAt2wSyOgnIPQaIADhhLUCgARoAAAAgGFaAkdpPx&#10;GQys4vLpOQYLFxUl4107x58wdAna77QJuGxYum6KrEG00WsQmL09K1UGmjJzUPdtgOQcJS/KjgEU&#10;JWPQMD7AGhAGqOkfWwpI/vcVM8cEaLNSlZnsgnJz81/PXv1cN68LMJkA3ACdFxgMNPl+GUpKYjkf&#10;oKE/gC33rUyqnwkAucOOyMtsCkviXUNmZ+RAHzkyJhgGsmfs7DahyLoPGwN8ADwMiK8AEIRGuanT&#10;YMEYSc6MF8CKTLtjsJI/48i7XzYQgQFsGNkjP9pB22A91GGQgG1IrpRPm7gPO3Sci31RjJGehxXZ&#10;rVGCHcEgAAP62atHP+sH9TNebJKEBcMq2BCJrGk3YE37AEBWTgGswnZg6LhDlEt7uIbRs+kU5kHM&#10;EVbdp3d/TWZiOqoHECouE+BWy0x0Tl3oIuUBNgAreocMAaP0BpJhATLIy8xScsjxJoxR0V3Kp41K&#10;6B+6i6wAbOwkF3gErjoHpMx6VA7nJO4BTJRDfwH71Gs8kfYel5puvV0vcmey8cKWbC+BKuPF2GFP&#10;gf2FF1wab7zxs28ExL8rHQA7yoA31J/VNr45RIBWM3lDuR6sJB3eMBoIgPg7KJa/69c7VAB2qM8B&#10;oUMPOSR+8pMfRz0BF+yK3wCYl8q5RgBY7iDsC8CCkhuQVB9uXga404UBtJIt5QoPBofy2ygqRsWA&#10;Gww8GOnnWngaAF665QjKYzgMDDuO8yiD7iyjaINLBhDxTxk5m2EIzPpWQhkGYMAg+0NlVhDN6lBl&#10;GY4HWgPMYKNEGAIG04t4EwOLEjC4gKDcEMrhNwNvVwYmqL4ZzL3lAqYpdqI+w5gYA0CLL17iUvMc&#10;/WY/GmwN42Bm5xy3nHbAfAAbZMVnV3BZvbDgSYfZkzwZl8ENMpDqGWRu4FL/MGDHzuiD2ky7G0vB&#10;iDcBKBh7YWokjB3FBaj47dXSyjn9RMF5DSPzyghtkFkGhm7GI9l3l4ITCyHYyou5GVtJBsuWg3Tb&#10;NW767e0h6jeGjfuY9RNOyH1bGBC/HWd0W2FVsJ509zuq3sJUMPRy7r57RS5X42C/tNOBdwyS+Ip0&#10;A0PjOXQlWVAPjweMFlACOBJk0g2kfGJQnBu8lAqgZDthXRlLQ04JTOm+Mybsc6IfAGX2IycdrnWr&#10;YSUtgTAZmJikbIM8/pCc5AM4AGyWHaDPBEGfldCf1GWAkXBATsI5OWQ+8mMTdoMrbl2OETJS32tS&#10;DvSL53mTgrAMbLxMeNgP2xZ6SFZLblnmb5HzOsv3AdQByWYa+88cmZlwv9jBna9W6CgDYhuA40Qy&#10;IH7jgrFlAGNAIVhlqifgaqRZ2B/kV/4Esfpx6MGH+Bvk/BtIPT4bItBqKMMDmIgjocC4ezAJgAgl&#10;c/xJ5TCrkw+DAhxyVpXbVhkgnrXRWwD4yCyTSgF07r1LUkyMFTcOlOd9NBSegXLsSMDEhkBmeQag&#10;t2a3DBj2s3KiNBg2g8VqDaslgCAzipVX5eDS0j4Gm8HyKp+eoZ583QGmwPeU2LOV9NozvPoKsLNi&#10;yUobfYdhsvJVD3CXjMlD+TCsdEUwjK5+5YPAOzMwMzzAYUNSnSg9zIZ6UXaUH9kwTkwEXriwG86M&#10;uG+VB8PjGeQJ2Dmf2C5jBDVH0ZgdKd9bJDQGBQCQC+PBWDFzO1bImCmx6pcTEquwCTD5Vc4mcYTG&#10;t6F0D0NCuekf7jBuAuNA0NyGaBAswWiOtI+JKScI91MJfcCwyU8eA5zKyw2IKl/1c45LwhhizHZh&#10;1Oa2hAX0HEDChGLAUJkk+upndCx6gOtZgsSMO/XmS7KwqwQXQCEZTrJEJjTKpj4TAvRW7UcmsBdA&#10;wsCB3qlt9N15JUc2lnJOexkzXMhOBiZkmuBkGdFeXeNVLdoA42XlzLKVfGhT0RXuMZ5FT9ADxoGy&#10;uMdEjCzRaVbsGBOe83YJpfL5GfKi0+gU4NS4kYiH9S0XM9Bd5Mpnfo8dfnw899xLYk+552l/oFTS&#10;AexvwSgcB5ICemlfSpOuBsYCQMF4WDnKvUjMuF51w+3SfbsiUjZADoACtFBIFBt3jy9MshMcEMMF&#10;ZCPiIQcfZAMEjJjFqQ/QoywUwixCnaLTzDoInLxl0x0DYUDSPWYPhEvMB5BBCT0r6ogyo0CcI1iU&#10;lnMEDWAxgJSDgrk8CZtnASEEz2wFCPEhMeoE0DACz3CAoe4ZJKyQqaw8D3hRt1eipGR2QzX4Nli1&#10;38xICbnZDRag8wE4ZEDcqZHYUzPYlAAKRc7BB6ATVAjE80oFG0IdN1Qd3CdOxn3ymWp7SwDuOitf&#10;fNs93QH6kmAOo2IGx30DCIhBsASfwXErre5l7Ku1+kSQOlmlDVCGxGyNPJEXgECf3W4rexom7iZK&#10;jIHRJie1DzCDnfFXVX7FhviF6uqgshNMcoWUCaaMK2wVmWNIGBZ1wpgoj7EiL3URd4PR0Da7UAY/&#10;2EsCEu3lN4CA64TRAi4lOF4CwBgnz+YrJcS55FqLPTifniFQTR1mNxp/y0LtBziRMYZMOehKMglc&#10;KJb30bv8qmsy8ZQP7UmQADATvLABftNGM1iNYQESrpmJ6lnGEx0DOJEL18oExfgiO9pXwIp2OY/7&#10;lqyRdvAbnTdISY7sAi82QswzFxQSGHNc0e9ciXXIAsZtncytHLzTOeTIYX5u3Pgp/h/M72dOAhCA&#10;xnEgAEgJ1tS0cSMxj1Y6Nnbso4AWiVnVgKJrMCg3RvnSqPSs3bLKv5HonPy4FzQUymcQ07O8T1aP&#10;HdINjvA3j3AHKQ/DQPD8iypGwDkMIoPiOVsygAgSsEEIDEBey9kk40YwlcoASXDcB2z2zTCAT/ry&#10;GFh+BYCgZwITz3t/kfMJjJQP143EM6nM1JmrZLhevFlPmcyiBiO1DWZDmwmKJ5VnDxBL9imLAv4A&#10;OeOA/HMxQvLTvYzFEeBMBcZAe/fqF73k8qAozG5lb5DzqA0AuGMIAgpYJPIpjAagQWFoAwn3l+cY&#10;K8YVJfXnapXXM6z6QHyuGAfyBZQoC+NyfEYJYIahebaV3DKwi6GnAiMPZtJ9BohRYkzs1s6d1hgN&#10;hgfAMTMDbowFbBaQaNeunY78F1y+W5YxDclbMsEwGSfGi/FFTrSftrI9g7bbNVN5TEIsZmBwgKyX&#10;86UbxJT8W/l5vkO7jDcxARKnLJMcbjPjDkji4vWoyT/bZOwpE3ZFvIxrnXDHACvVl/JAd6gvAQe7&#10;YEKADdFuxgL5wKaQNSwI1o3ckLnlqJSsEi9BIKXfXpjRc0zqgAh9IJ9BSG2lLsrnOok9XWw8Rfdp&#10;C99y4jzBLPvP2FN+t669NAZ9PVEgezMnJm6NFfpcJmFW0B1vEhlBz6xzHu9OtWET3gTYtu3Oytcz&#10;c+Nl3QRwHcAqHUYAq+HfUwCAfEVFxqJrGAffegI0bDgAEjM99/SbuAgKDoPiN42BMQFIuCrENwC3&#10;ZDy589hGIwHglxqYDmtgRnXIQQfZ9fO2AdVJuRgzbg+rWn4OoFFiAFESI7cGDiFhJAiUNjAzMWAo&#10;qt08FJNZilnWM2364lw365GyYkQoJkrFXhCUnfvMTvxDCoaDYlsJYVZSHFb6mDFdj/LBuNgtTmwC&#10;Zka7AEiC15RvJdHAo1jM9PQ1XWixSgE1bApGiVwZF2/faEosCbeOdrNiov6rDM/Uai/GYODVOWVi&#10;GDY+XQMAYGrM7q5T8kSG0G9eqAVMcgLI+BwuKAANO0beJZaHDDAuf6rE/Rcb0XMEn2EHdoPUNpQb&#10;94e4VzFI+k3CYDAWxqbU6SC6GV/GdbiPbqQh58zuADLGLOPFHaOvGAfjUIAf+fsrBUq0FSNMdpgs&#10;FpnBMnHHMEgYMO1NwBUDUBmUy7NmGcpP+7hmHVB5HkvdMxOXIWc7E2x5xsxWRlranbqRgEe56Ybm&#10;vQTPKhcLA1Yf0CvKdKBd9/wOp9rANW/0BVjQI10DdMqzpARUAavqxz7ok1eU1W7yl2cKiBP4h0Ux&#10;xoBv+QcWEveRGUBH/JYxZtGDcQJc2YCZ57jHsK3cSkBC3wiKtxRQ+cOLwhgmPfrSv99gtambg+N8&#10;teBPf/6P+N3v963eVa/iHZAuHEwJ9tNEBeE6JUgBRI4z6Z7jP1Jk6DoGQFDby/8CHa4BTMy8MCNc&#10;CDcSoCI4hhuo35TJEQVjtgBtcTWIQfBcU/mqGf+q7xiVXRy5O1B+8iJwFMLGVREEDMGDIWVHyVB6&#10;f2tGgAVIUA/PMNt4/4zy8g8rsCQLnYHTAKJY5AHcUB4UsAw+g8p2AtNbKQb/c8ZM0KfPAKVBNkz2&#10;PmG0LBP3dMyKPVOsAvLKRUvXAaVFKWmjDUNtSfYE4BMYzz/P5Hfuezpc/UjWxNgwM9Fmsy+VAzhh&#10;oPzFEa4MMxlle+ZHGVUnfWBcbGx6FoVDuS1/tautDKYYI6CMTEvwOxmg3MbWMKncioA8YA0YLkeM&#10;DpkgM8/Sqhc59O0zUPdgQG3Vx2RstIU+5Oc9cItzXxJxHD7mBztI5sN+sZ5qL4aIS5OMAr2jXvQA&#10;mRbwID+GzJggB/pHfbSJmCKsy+8nKk8yOOmR9U91SicIusO8mECQZzE2xog+Uz4gZj1Cz1Q+x2yr&#10;xleGVyYn6qB9Hl89g7vm8dD1LCcnJstB5VEPz3Adt5a2Uy6AYUBXGYB91p0ABLjQb8at6FHnLgke&#10;6AS2wBjm5Ay4IkPyp67zbE4aAFZOILQfuQBCTGRmxga93AJSAI68tIdn6RPtoa2AsOWqZ7BJ8KFF&#10;swz6k9iMTT7Ggkm7p3Tn9o1bHRgHkEoqwMT5AQCQl/WZoe1W4LblhslcXcN4ODax+8f+HLtyBrSM&#10;MxmYBF4YWMaX8je0jrJJGEOCWyYCxFZ4JRSGbwdxDUbAbA5gHk5AXa4eK4MF2IhVmOJqoGBm1OP9&#10;UBIIAMPsz4CnkaaLkH5/Kh5U1n/rIwEDZil0naMIEjyDCkCRJ7cBpPIzI5OHQezdSz63lbln9BY4&#10;ocyOM6gcBrtf/6NURrqCAGe6nQBrUmoGj687eGaSYgNQuHaAEQzU2ws0Fhx5rcausfpPX5kIioLR&#10;Xs5hdf4QmNpMf1BqjrhAAB2K0kTAj/yYTFAgmJEnIZUN+HEPueE+J2Dk+4OUg0ISMzMTw+B0n4A2&#10;8SEMErmzhQA5kxdDY3xgSAAPMiy/AT1kwbU05IypAPyFxbE6loseOQkhf4wL5U9mVAl4yzA9frrv&#10;OIrLo30wjGTE3k6i8hlTrlMH5eJCevVV/UFu6AZji57gwnBeXNF8xzFff0EG3Ev2W2Esag/ASNyK&#10;emA4tItEm6mD9uEOde+R8SvaShtgcugaukh76Df3c6sMLlkCAuyDfpiN6jp6mnLHFlgQqawMU5/k&#10;YhZH21QPMkNW5EWWADjlUBcTBO0vsViDqHWXGCp9oQ85Rkz4rlNuJhNtuYcOMvbUzaRBvegcsUR0&#10;Hc+nBWECATWTN5MX7TjzzPPMnvikbzVAlXQALheGwqztAKyMgFdSWP7PLwukG0cqsSmAgxU9QIog&#10;LrEjXA8C4V55UzkYFi4Lhgd7shJLwHb5VB8AhWLiZqAwCVoJQAge9lVYGWUdesihro9BK0DHOUe/&#10;o6d2IRwGGgUheImbYyWxIVRmGgRdMSALVgPERjnuo6D8zsBmDiC/7fah6AY7loaTFXnG0tH7q1QW&#10;4MXAALDkM4DoGsqJwjAL0Xb6xSAim1xyVd/1G1eO2BtunWNyln9+HRTZ8gxL8wBxxw4ZhEfJaS+z&#10;EcpPnbTZjJEZWooLOOYeoraenZEpE4cBXuXSHmSJzGC5BTRpE/Ii/sSkAHCYxekZDBew8Y54yYW8&#10;Lem7V5XaqP2sQjLGyJyFAcAtmQuTCmXRLsrA3WHcaTPnjs3JXTQAVIwBZtWMILoSZXoMJVPqphza&#10;SdnJ8Ajc467l7E9expa/9OKdO8Yag+2nicWTioyL7SNMLDzDsYtfAoY1JxBRJxMfOkBK9yiZNf1D&#10;l/Yxp9SvYvS0j98GJSUAx+6UAAD3Eh2in+gcMsJwaT/llC9geCOo+kCdyMOhDOkdK9AwJcYM9kLb&#10;KI+JkbyedNR+5GAAM+tP1prxtlzNNBNqt2/Cpv/kLbElZADz4ggQITPydpIecp06yniy6s+KPCv3&#10;TKyMt+N+kgF6Cnti9Y8FncWLb41ff/Vbr9wVUKplTmV7APElu3cYuoyEa3brxKS4Djh5oyXGAvjo&#10;N8aFstrFYy+TjMgraqAmbEb3OQIuGELSwgQHZhqMFoWz0Vk5019lUBksjCZnbXZYC0BVFv/VxhGW&#10;QUzK7VF9lJF/fQSzgkJKuBokBO0ZHqFrkAGcvIfPnK5WzpRdo39/lDVRnQGA5dBOG7raT9tpD4bl&#10;nb8CKRQ4XbhUBpgSNBaw8kfgMHS1qRg9oAAgYaysYALEGJSBXP0obrSZqMCYQfafQ+gZA51mH8pi&#10;lvaXKiuxPRSNIDltZBMlCogrjDIRc0m3PPcguT7VQ1swMmY3+uR38dRmjITfKHQBN2ISgA7y5IsR&#10;HSXbMqYYJX1LgEgXGkW0S6hzxoFZGBkB6pTP6g3HDHqzKMErIxkUB1zSsNOVITaCjHMDLQsWOekw&#10;LgAUY04fYN4GSekR9zDQrIPANCtNGTejLhKfbma8AUJ/vUJtRB8AOYCcz6tYZwVo6AF9cX8qDMXG&#10;aTBgEsvJCLZJ2eT3rnLd79qNoDggRzn5kTba0qN7X08oJQiPmwwQlJTMBeaZYIe+GhhUD89TVg9/&#10;TTNZC3L35K1xM6tjN7zAgr4VADOzw740lrTNwKJ+muEKoAzOakvG9PgoI3aS7ijATrwWOdF3ykFe&#10;gCcyA5SSkBBHzXg0R1aT0c+2rbMO9kZRJjZ4/PGnxGOPPyX2VMApgcngxMfmACNmaQKy/AkBblwG&#10;stNgABcMgOsJBhmoLatINiS5dLh3uAkFuGBiDSt7eZJiCl39DD5smfEqS9cqx6AiZWEZGb8d42Eg&#10;SUZqPeOOq/7cO3Wo91FBH3MnNYFwZldYVe4kLrPNvu0GLE339GZDFAZj5p0ur6xImZjJeJ5AXm5U&#10;y1Uagsw8x+syyVBQwGRVzMDks0HqedN7tZdEHhSaGa6HDJLZi3a4rbABWIL6adDQEQAA6GEnjsNp&#10;sJENCwz8Jg/n+WqQjFD3mEDYLNqnNy8h56yGXP0Wvco1WxGQpcEn9QZQyGsZMAbKm2PZxLKkbLsH&#10;YmrMikVmKC3AQnuZXDzZqE8Eq/k8sccNEJPie3OgwJRJoaUMhUSf27YBZJKVYoQoOEcmEAOdyjB4&#10;yZCIU7DKQ91mishdZaPwyBL3me9mld3IGG1ZOULujhlp/NArrqOHheUwi7vuigECjsU9TOaREyjl&#10;8L+CHju1rUywjLf7qnaX+BxGyLPkZXLKiQ3mhPuDHkk/1E6DtPqMjgLeffoMrDXaAiAAKXUAXOg+&#10;utytIhfue6JVndSHvtO3bBfsCvbLQkMuHlAW8gZ8kCMySJZGjDVdPfLBaKgLeeVHAWFWuHGAJRtD&#10;kXsyQOqhfmwnZS3blm6SmAyNB9JzsMArw5ocaTdBcerEpeVb+TOmz4lffPbL+P3vAah9DMqf6QV0&#10;PEsLVAhAAy5mJsziBqtGFigV8rkPx6lMvfPzGBhTYUoJTgIks4BmArOGVhSAB4ArO0dZLaKxCDUH&#10;nDhBshs6jlARHnXQedwHjJ4VJgTE7EhbD+EVGoEq9RcAhZWYQahcdgRzjnEBPixHc075JIyVAUOp&#10;uuo6GzEBJa4jSPZ65CCy36V3KjBBRw2G3xvSPQzbs5IGmPvQ5Dai3qxOoLQYAe1nMFFSG4nkgSLZ&#10;nVJdyM5xPd1rcDh0mEUJmADuVQvH3xzv09gATrQNOcBU+E0fUagEzIw/ofQOWEp+yBGwoSxkDkAx&#10;uQCSaciVyUD53G8ZRWkfzANjguFgvBiHg6IaK8atxIpgKfQf9gIowHRoC7JjxkX5KYs2mkkhU4EO&#10;1wACyi1gACPFGDmHXSegJOAyEXBOf9OgaiwryqNNOZnJwFR3to1NsuXFblbD0rUDmGAtbC/IJfI+&#10;Sr3lvqVuOLYluSBjykaeZkl6FtBI9434UgIK5XM0iCoPrCrHOic6+oK+IF/6D1tx2dIRsx/JkHFk&#10;pdW6S51qH+4o5SJfdM/yU35e4qa//La+aqxpT7Yh89HOYmMAN+8W0m5PBJXxy/YykcDSaCeTVS4O&#10;MS7Inu+d4y1QJmPDPWTExEUewBCdZuy9Zw1Q0pggf2/uZgzVRlxj2pbg3M0vzw8fdlzs2nW/3Ll9&#10;wGRwMtCIIRHv4f05DIDAOADjf0MBnBonWDnG5Ou51M1LnEZFgQLumD8/K2blGV/GZboNYNllYXMW&#10;EfwWBjsMMYEKAGtUER6zC6tbuY8q3/lRZ9QJBhbDynwoRCoPBobBAqy4QLh8CMfGJ8UgcJszV+6z&#10;QGFRSAaEd6ssbPvbzP6pVAW0qJONhICTFZ4BVf05s8pA9Qx7ZVBCnkEBKY/BBXhRpqI83KfN9JcF&#10;B/q1b3YTCOu6Y0Gqhw2LlgHMVXL0QDMxaAwMWPpN3wBkQBoZeMOcykKx6aODrwLTAvYoDjK3Akuu&#10;gB8zXCu1BWDCHTWbUz4UlPYVAOI3r2gQI+C3jbCi0N10NFtRuwEaWCSGY7CUjGCcgCN5AExWMh1H&#10;0Xggk566xqSBjJEpExETCONMu2Cf1G09IB9gIDfHAKYymjfDhWNlKq8BaLQXGdTU6Fx5qJsJItuV&#10;8RVYB/kTUHNXP+UDVGaBagttKO4YbjqLKckU0vALgHNueUkelOnlc02QsCfqRGY9/ZoHoAF7oU2A&#10;l37LReRZ6410jvFHlsijgDl1MK7Ig/LpK2CZesUYAZQJbAYi6ZUBWPeKXfEc90npvgFCMD+xLcmU&#10;OtJ9BfixB+mAdMr5AD7JkImJRLtpP3XTDsDLedQP7A7AZcJDVwEnbJCtBVzjHmPo15JUNnrKzvHp&#10;U2fGl19+VRtvqgUnlNygI+X3niSBDAyp4WEAkZLYVQmQZ35SE3UqXxRmhQc3AMPD5YK9JDiwjNjS&#10;5TsWJaDCIEz3lBeXIXeW5w5zgmc20ArTSkpcYj2s8uyLgZheSpCwHoyc/zKDSR2mdtYXyLI9AQBF&#10;MAmg7NnBt4eeooS574iZ0EqGckvAyfJwCTPmRLyGQDfI7wH0YKdyMINjYDAEBhhw6lRRcpbtc7+J&#10;jiitWB/XUdaOKLKNLGcg7pslSkb0F5Cgr42OIBAu0JLMkAuv/gC+jRsDcMla2QoBUBn8VHe6nCgW&#10;rmS6KbQDGTGDFbZFH3CnzVLVD4CWSQU52QCQiVK6vu2ir5QJVwtGhPEDyDBZ+kM9ABf/BEx5CfC5&#10;sxrjQEkxSEAG14DyE/wx+sosjkz0LCwBw2KMYcIccemQES+AI2NcRfqE8aWha/YX4GE09BfXnPGh&#10;HSTqzDpw09OlYSww/GQitInxABBkgNITxoU20mfGBoBLtpOGDNulbxxhcSUPk02u/OK+A5Z8ooSd&#10;/MnyAEOeQz5sP0F+uHfEd9Idl36pPAOx2ozeUxaTD+0x+1A7E5zoG8AIG0N/042126g+AS60F5ky&#10;VpaxyqT/7PUyOFb6StuwpeJep+wA4Izt8ax1Vb/JQwLA0RHLQsDGRMTYol/IIfWXbQUs5uRqMMBJ&#10;WxknNhDzAUfqPmbYiHjgAf5O6o/+amaCk1gLMSPcL2ZmjsSVfE2gYTcPI1dFXAegACrYDtfYl+MY&#10;CS6cfgMwsCfiQGwTwLAQcBpfghWswEAFystAeKaRAIsj5eCWMQhQRAwV4VAGg4GwES4CsSAkBPIW&#10;StlEwmgoxsfOc76awGoiBodwMEzPjl01A2pwUBAUnAFCoVF46mKW7OSBSteDmRXF8UuxAhT2SWHM&#10;DAyzDcqIsCkHtuI4gJSQWdgzjcqhXu+wpR4URIqU7c5Zhrblu435j73EnJC32Yxk5u8+aWwYF1hl&#10;zs654x45WDbFaFR2t849/IoF15qwW1f1sBJWAB6DpE5k0EouKDEp9v7gqlIG/TU70n0Air7nu1QY&#10;SXvR8aT53QRKyJb+Aea4sSgyLIrncGdhTBg5csTlBShRcr6IwfjztYJWahftMZjqN2Wg5Iy14zrq&#10;HwnwxZUgXsEb8RiR3R/JGtCgfeSjvcidcaVM+ttZR5gdAESCORNXQRccM9TznsmVYEeU6cmsAy4M&#10;sS5SVy88UJ5Br12CBIw/9TPHgkkNHeAZVtfMRhh39ZHxpo3oguNGGivHlXQfmbutfja3YOTWmSwD&#10;nayO+Zk1CYSQJ8mTpp51n9vnn8GywJBuPZMBAKpxr5Sd7U13Hf2l34wz9cCQPbHK9lyuAAlgNGlQ&#10;H3iOa9QPOPm38tE2kwn1tXaS0TPJ3vEQwIQOXpBA3ugF+nP11dfG3r0fGZi+BpxwiWA6fE2gwWH1&#10;4/DD6xug/OoECeYh4OBFXvLahZKhwKAAIdwpnsd9w6AAKvLyHJQOY6OBAIRXoVQWgAWbwvhQPowv&#10;A6+8c5S+KnkwFq/gqXN2X/QbdpOCTdrcjkGSwDxj6BxBYPSA3CGHHCKAOsibOqkfY0Zo3aS4KG3G&#10;CFA+GaCUhcGjDfklzwzYAlS5/woGlDOPZ20ZT64eZbAVIbONAWPkHsCEgebnStKgyc/goaTUw4AB&#10;FgS1E6jylSC7awCzWBNy5RoJN5j325ArR/6Agn6btishQxgNcgFUMGAMhfvJTFDgciRWJKotRUVZ&#10;WIlF9gUMM9iemy4pA/CoEagbEDAsKXMGf6H4CTj5iRSW/nMzJcADMKHglOPgtcpxXpVBH5FVWyWu&#10;5T3YsmSFsUpuGANsgnMMmDr5wB2KbgCw0ST7dRkaL+pzmzA+WIfucZ2Z3ZsyBUoGXF7y1fhjkD1k&#10;8JTNeDJ2fOIEd5NnzcqYYHSdvLl9IoPUyAEdAmiQtxckdB39QjY2Uo0tbSPRbuJmnCfTy20g5Rtd&#10;6Tbm9gbGKcc1Y6j0EzbDbxYvGCPyoJO0j3ota08SCbbWaeQH8Pn5nEhpP/VTXi3Aq79ch3HxXLmG&#10;HLE5ykVu9IcyKSd1IhcWeIbxLH1lPJk8Gzg8JMYvHSb8g44hVzbqUm6GIXr6tZb77n0gtxX87k9x&#10;AMFkwMiumwCKT5wAQBSES1FiSszmAEsjVQQAkTIGRawnE+cN5Ar6VRg9w/P+soGBiIB1roLxnh17&#10;gzyLYJSa0SkbNGa3rbcEKOXMyb2mZlVFKAwMgvBsLaX1rCljw4ByKTn3lTDjwOz4JhWsDoBAMJSb&#10;W/eT2SAcBiWVOldiuJeMKD9ER3kIFOX1Vwv0XA8ZKkHU/DAZ73/1t1L7ExoaNGZYfrNpkwFMSqx6&#10;ZDD028ajxKwGiMNaGgnAaSMDmyuTGatjIij+PLMh4M3nVgA0Zj9+IyPObdD0QQrj/3JTn1DCjH9o&#10;5rSMiG0k8AN6ZbwYH/a9AVS4iwmsOXszc++b7fPdQeqhv1xDfjkJ5Ooj7oj7iVEKdFjVS1aWq5+0&#10;lb47j8GmxoDsPhWjVt2Wu55hXEnNmubWAVgGBm1WI8NkC0XGZmDU+VqN3TaNjcfTRthVLurACrgK&#10;QGSgPM+4ktAH+gFI0B7qNpMpxq/f9Idr+RFCFgdy3xLlMeGR+M0znsz0DH1BJjZc9YGxpP2wpmQs&#10;hBkAUcY3N6tynTrRPWRpoFFK409ZMI7Wff/O1V6eoU94GclCM9QAsMCiKJs8gCr75Yo7xzNMPpyj&#10;JzxrGakfPJMkAlIgQFSbWDgoz+K+cp0+pl7h9WRwHDxwaKeiZ0ygDgfIJtL+ukc/jUn/voNj/Pgp&#10;8eGHnyY44S4QV2rQQIxH57zjxntsBgQBBgHZMnPj4vH32SU4zm8q9UqfzksjYEQEwDEyyuE6io/S&#10;cDTwSKg0FiNAEQEcqCOGg7DpvBmXfnNESTnn+WRfrOAwWBns7N1LLozy8E6S3UDVhUAZGJaZD/rJ&#10;T9wWYmUYBHWi8LzPBQ1mMFBctgowGMyCDtSqHQiftnm1RsrMOc8xMMwcbDUgfsBgkgdjwGD5zzwG&#10;m3u00UxLecnDwBJvYdmedmG8fidJg+lVM0DCx1xUaN6UfSOsmrY14PP3Tp4skDUyganqeZQTAGcG&#10;Z7XQXy4w+KJExFHKNobK/peKwmM8jAXL8oCiV8Mq4A8jRem8iqR8lAXLgFGg0MguQTGZpRcGlKe7&#10;3FhAAaNy3ASl9kyZsR6DAG3Ss5RD/CFBJMEh3RYC2DJMyq4YKjO+XQ4bnfIDFAISxoGPBdIWyi2A&#10;hDyYoSmX55PFJsCSPG6qjwUPjIXvSxmwVB518EY+ukJ5tD1BQ/JUXV3k9sE0ABrahXw8wantBgld&#10;s6xUPiyHeCNgTD7rmRgD5VEG9cGsmLSRN3JB1uiZN93K/WT8AWH6mGER4n4ZG7LcCOZXxptxoQ7r&#10;udpC+fwmH0faSTvSFsiHzHpKdwk/JEvmHPeLNlhuKpe+53uQuapHO5Ex5xCEjD+z/y71jCNkx/Fs&#10;6SzjSRt4qZ7QQMqc1dJe/mLorl33edd4biWQghMAt0vh2FLuTgaEalmSXDe/WkGeJrmx8rB6fJBO&#10;lA1AEgDBnJqqAY0asZyfcR5cIrYV4EKA2hgSwAIjI8aCcHGdAJBCU9l3RHAV5UVwGC35MRJQmVmn&#10;mQyJMnEB27AkqwH1m/Qqi3Pe8WLwyMsMg2D4iicvGfPXVLSjBgBB8BI2AmagmCn4baqNPywjQnl4&#10;s5xYGAPKHxcQoOQ3AEDA2PGACsihBMysfk79gHITtERJbJg2eimvNzPmR8VQShSP9mNIfMaYWQYW&#10;gUzstwvA6I83uEnWuNMAFArAnrQm6heKQH5mfeIvzE5l6wSGSj89AXgmllKpzwAhQIXSMR58DYJV&#10;JGSPIRELcvuYJHROPgAHo7Ni6twTCP1Qfq/QqY8oG0qHMiZgycjVX1bs2CLBJGLAVFvMFvQs8jKQ&#10;uA7e4+tlEDDAIVvJleButok3BWDZbB3I7RMYO0bCs/QFHSJhVLST+ng++4brgU5l/IQx42gXXSn7&#10;msBE2bAtJhrYKGydCaYrgWUBB+WxyofB8dUExpFJmHrRJcCUPmQ9ye78IrPkwsoXoMkY0W7uY7zI&#10;vowZzzKuyLiwTeu35Eb5tNHxPF23TSEvlYk+8lyJ1VIueZnUMx9usMpWPdSdwEa8FJ1JN5LJmSOr&#10;ezxPXvTd/aBd+s0Y2YWWXSBf66TamRhAPJr3dCEmjDNMuo3B3v9dqPaX2FNvudwTJ0yJX/ziizgA&#10;VsNGSa904eJJ4UE54krEjthfwxYDQMmum8AIg+CIq0SsAjYFU/I1AVsCUNI5AtIoUrpb6UpgaGZQ&#10;Fm4mXD0DmsEHWkhcJd0zI7zKQJkwJMqyW6P6KZMjfm2+CpPAhRt6uIDIsTLaoHzEMspnhbP8dmJK&#10;A/2/cMw8DCiKjUGz34m9Hcmaku6n4uDe5UBa2aR8GCK/KQPjKzMsIASDog5mcruHPKd8dpk00BgH&#10;ZQB0tCm3PrAjHvcm5cKLsvSXfmOgDCzuHoNtCq1+A95MAignbmOJQRCXwaAwHpSJNjHLkc9bI9QW&#10;gBLwATAAP7NStYH2+EuaKgtXshgWTAPw8GsIAiIrO4bhGR2mg4Ji+DJAlLZ1slJAy31W/SgysmCC&#10;ArzoK+yPSQQjyokpDQrw8KRD31Q2Bm1QUb9TRrhKvPaSe7joHywSvcKNRu6AQ2FjGEi6UIBcJdiu&#10;PtFe+oaREHei/4AlcTT6RZ5aBqa2OVapfjEpUS76mqDMd+kz1sbYOoZDfXrGOqZ6abPbUOkTAWXK&#10;AqjS+NlqkYyno8rOGJKYiWRhcJKsuZf9LewlQxkkTzjKbzDQPfpZZANgZXAdBqg61EaOjAf786ib&#10;cEaCJAH9XGkmlXbl5KG+GMATgHOnO89JHyRL5E99tROb+mw2JZ3lnOchA95jJsBngiFUcuzRI+KR&#10;h5+IA/gDg4beiJmuW75r1UQAJOARUMGqACvOy0q/BdY4AABFaUlEQVQdYGaWJAMBaJJxJTIWgzHD&#10;EVDgsqDsKaQcFGZ+Zjx+owAIzitlyuPVN3XY4CWDRDFRwByAnOWMwCoT0GPQMQQEwHU2MAJGtIlt&#10;BQDugXLp+KgeykJ7E7B4T48B7CDBssStGVzlACLeIiAFYZARNMbLjJwB0wQmBgxFRsAE0AnMM3A2&#10;Ag0iLh3ABMBhxOniyQXUoCdTkTuFgakNzHhF6ZAZysmyeSpchwr4NJf8JXOBEMAFiHn/iM4ZC8sO&#10;eUghOQLSGLOD8riWqpt+US/lejaVAiE/z/KMg8rAyGBsMFLkDqPlvUJA0W6W8tN/3F0UnLJ4+9zA&#10;JFlQVi5hs3mSP2nAuBNIygZKxpu8ZlT6TWL2RpGRHQprBiVZo8Rlts9XnRIAygye7ki6Kxyp18DI&#10;UfWiMxg2Mk4wzvabUakNqZPFrRFjVd8ZF8Y19S8NjDFLg8rANGUgO+SIXHCtcpEmXSYzM/QSd126&#10;WoAKIOQe5THmHNEb5IEMmQRotyciXct+Zl+xIXQSORALpJ4EkGQx+bqJvA61ifagO7Tf8lVbDeYu&#10;Q3WrbVz3NgSVj/cBuAGOCdK0KcEaG0hmw+poMihWIA1Sep7whPVLEznPOlyhPphoqD7kwJG20F/a&#10;gcxoJxNn2fyKi2c3UmnGtNlxAJ/mMPjIWO0miHFgAI4p4c5VgIgXenP3dwbLa/NqtvarFgCOBIqL&#10;R4JdwQYwtgyu5uoCr8fwHJ/ypNHenKlyYVkADon7gBYC4hl2LUOR6SAKwT3esreRVYSIYXNE8W3k&#10;SgATiS0FBx14oM/zfkt/lhiWh7ByJs5tBmV3MAyJelEQAIcVGgaYOAu/ESyzHrEz3CfPZFIMFIYP&#10;zsFQ0o/OLzEyk+IW9O7Nf93lyl4yHAGhUhoYiiaDsVHlS5swANgLRkO7DcAakxJ7o42ADANfFIA9&#10;VcgLNxcZ0y+UFzeVNsFiMAbPlCrbwK5xICBfZsTWbXJ7gycGjEX1k3AJAUrcK7tskj8zJJOGZ0c9&#10;g7GVScMGpkT9fucPg9A4odQAdWcxlAQ04kQ5KfA8RghwEKdrLT2irf4UDiCo/AAjYwdwIH+DAUCm&#10;enmG+jKYm69W0DbHZgSyDsJW2C3GVOKHACcyYJLiuc7qI3pk5iYZOKksT2R6Dj2gTGSOi0b9rFjS&#10;VvQdXSP2wniiVx5zg0FOcOgvOmXgrAAxNpT6B5DRL0CfSSr7gDz3jV3uyk+mDgAzYfJOH2EI9ZV2&#10;qG3UA4MG8LEX7qPzBqBK3cS0cE+tv3qO+qnX4K1EiIIVRW+5aZdyRA4E9M3E9AwJXYR9scjF+NtG&#10;1G4mVLN7eTkkdJvwgW2rK6vKGe/ldRYm8+OPO5mtBAIfAVFjMSjACFZR2BHvr9U/5FD/uQEMihhU&#10;wwYZm8I4eEnYe6MEJihogpOuOa/ADVer4o7ghhA7QtkBF4yMhiM8ZlgzKCkB5wmK+bIx+VBcBhF3&#10;jYEhH/ltiPqNEJIRJGJzHaXC4FitO/jAg8yeACj6BHtC4N7yoPJzRsxvQzP4tJm24Q7YrdEgmjUo&#10;D0vvBD+JhdAmvjTJQDIDQYUdNLYSdQy++8QAcx/2BQD17TdI4NQn+vUdJEVIQ2XDpl0D90XgqTIt&#10;G8kNAzTQ6Ihs2ACLO81GTOQKe/KeJz3HhwOJY7E1ARcbY2amxGC7dct9N7zXBDskNoChJLuozHYq&#10;g9ga/SAOaADQ7Mf/FxbXB1knY1V/HVvKAGthsxgt7Bfjt3KqTP+WLHC7cD0BLu7zH28oLfIHWAFq&#10;G6/u26hUFu0EqHiGMaVM8tMG2o7RAgzWA/1mEgB8MCSAlhkeI8olf1hFxgb9srd+O2iOoap8jAzW&#10;xzmxI/LTJ9xdjJixRQeQA/Ii9piyow7c+crEJXkgc7Mq5eMZnoU9ex+c3KkS26Qt1MOkR1sBEe4V&#10;ALLclQBS6nBwXee0wSDOuKt+yrK8dI3++nnpHLpnFiP5Wo6816hyOOdbW55UdN9lqh4mymTIydhg&#10;e5TLZGSmhKxsD8nm0BGTArnVBij9pt1mbdLLor9Msuhr7YTqNmdbvdqtdsKiiAEPHDAkjhx0dBxA&#10;8Jod1eU7QhizY01KBicxDOJOJQhr8NIRA8/VuVwxMmDpGsqW74XlzE65+WXHjD25kTIyK7J+8wKn&#10;V+zaZWNRZIwS9oXCG7gMasmIbCAI23nSleRfXBkgUjFuNpohQNrAFzYBpp/8+Cf+8wDah6vEsi1o&#10;jrFTDwPMKhLle8bXQKTyJptgUBGildTGkqBhuq7fGJf3XZFXA8h7Qy5H59Betulj0CgxMQ2YAjJJ&#10;hpbxBG+1UB9QLmIUHAmKMzYMLqAKW4DaA0x2n7mOgevI6h8gBSvE0EyhJReMgP6kIQC6uReJ36w4&#10;GqhUrwFS5ZsxqU2swAGUnPP6Bkyg2tUGZCjL9UgpkaNXk5gs6IfyJKvKWRSGYqPTOCLXsiqIMptt&#10;qaxkVglQ5XnP4JV7KDRGaTar9uE+0w+Pje6R+GtwykUX+CMAwBEjg5nZCDVmyIR+ux+SBa9LkYfn&#10;ABnLQ/c8wWCoPKvEWCJb3BFPYiqPGBrxqIxRpatImwEnZAo7oV76iBEnKLAlILcCeDKTW9aXl8gF&#10;VMlqciWavqUhE8dkH10JsqdRWydcR+ol4AxIIGv6bRaoMigPG0Fm6BBl0mbYLGAOMCYg4jIm2+a+&#10;AVjXSSkvAudsbOVTLzmu5CWmm5MKMc2MWaa+pHuHzVlHJVfGjzaT7FlUJhTis2zJgT05IM63kgAc&#10;byMwKOSrIAARcSaAB1eL8wI4rN6x9cAv9wmI+A2YYUR2OwRU7D7nd75KwiY/Nc5unqiylIbGAxAo&#10;OuiK8iFofyZYoJN/M8T2A1zK/HBVfjQtmQLv6yBozlEIVoooE4AzwGjQaR/1HySA+vGPf6zjgbUb&#10;M1n2RIjsKCdOReI5BIMAAY0yWzHYKDRKg0HSFhQfxSYP6G+l0H3al8oko5BSMMMS8PPGvgq7YnbE&#10;AAArynCsDQPUOcCKcgNWGD3G4d3bahuDSb20E1BFljxPX8lLjA8gwCAwGNrCbxt7xT3ylzxlZLTX&#10;VF8KB6CUsmg7LJQ28FlenqcNZi9qB+0iXkMZBh21u9TpuEnzyiqcygB82T4AQNM3dhMXJTeDUxkA&#10;E8+ViQeFdn9UF8ZGuSQDpepiG4Bndo9HggXGgdEUt5x7GCYuiJfEBST+d2bJHSPgOfput0bnuLzo&#10;AkyNPP6Sp865x5G8yAsZ+BlYhNqBK1iDHNUXQM3sS22nPTn+sJxcJGHyIvBN24uxM2boLxMFbjLM&#10;FVApLBJd8wQmWSBjygdMEngAHVZAK+xLv6mT5wBoP+9rCdjIgwmbBDBnf5KBAUa+z/ioj4wXz5TJ&#10;xCAiXfV9JfLnq2BMChmTcrukO4yhVwOlP5SF3gJiBigwoGL/1kuNFbGmnj3ye/h8nQH5c+0Agw2A&#10;Isbkb4YLhGBIXtWSAfsfaAU+0HEMmnu4fAAV57h0hT01E6gBbt52QAyLawIp6gAkMPaMiyRqEkAE&#10;SfHlMXYGIGNTia4YCh0DcPi4HTEPgLCU4dc99Aw+LKAFsyCgyGzFs5SH8Lnu/9YTOB34EzGoH/3Y&#10;n1rJcuQuyRgAaUAVYTGgCI8yenQnSNfHvnQqakcPLrM+AkSZU/nSJURxAVmMF4VOJcjXATgCdJz7&#10;/86IASklA+gkhpj7QjDuBD6CssnOiCE0b9Y0mqj/vOxKn9KPT3mkXFoa6G3Aah9K0Jxy1BaMPGdC&#10;sT/apTYAkigTMQjYR3FzUC7AAmM1MHJU/ymD3ygdz3r1SzJyv2WQGDwAg9zyjyHSeL2/S/ltYHo2&#10;ywfUErwAO39aRW2hjf6t8nCfMQTqRGG5h9EgF4yGuAbjADgV4GB8YKXsfaIO2sK3p1gR4tOwyV7S&#10;aAEFQKC4LBgUrlUxYIAAGZIoG6AD4PnkrNuDwasujBZdSJbCX9nnHwBguLzL5zwGyjR4EpMdcrTO&#10;K1lXZPDkAWAZ3zTyose4lQA82y0EQJIDYw3zzD4l+0J2PJsgAaPN8knIjrFKYCbOSVtyy0dhg7Ah&#10;ZFFA0DEltQcdMtjr2Wod4ho6TNtpmycSdE15kGf2Nd/ggEl3VtnUg16jT8gU++nZI9lSidESezrA&#10;L/jKMM2SZJwAks9x7wxOfMebDZq58nWY2BH3zaYAHblFCADjIFDugDivqQig+E6UWZXKzw2Q7C/K&#10;1SbckrKjm5W7xion3bEsizZ5cyIDwH4gCdsMS/k5MuPQYc4ZwFyGhn2lEeUg5aoEK1GAKXGnH//r&#10;j+JAuXewvOwDK465NQGqS34GmcAfcQormAagGABUnlnYs6soKErHQBBLQNExHOIw/JEnr1YwWMxu&#10;UHlAroeU2GWJQttYqEsMCuU08ClhNMz+DByKzTUULb8eIcamvgH2yD534bJHDGXGcMSoJAvkVwAf&#10;xSWwSh4UyMCkNsHibLwycNqS8aN0PXDPkCNlmKXq6IlE/cNoMAieQ1mtZOqn6bwAg+cxDm889P3c&#10;AGjmpMSRcWKM6Cd9pwzAlXISlLI8jILEloQSOAZMuOd9RpKPP1OstgCubp8nNj2nOgzc6gtgxFsB&#10;+QkdJg7y4pZm3Ig+oX/oY/YjgZlymATNhjA42uD2AjQwhZyYeLnWxqs2MV5MSsjBgEdbBQwAKqDC&#10;dU9Q3oCZY5B6C7AjOxhksg7Kol5kxGonY8g4MZngcnkbiPqbq9/IlpU+XGxAPdkn991HjU3L5jpX&#10;2aQMV6Qb2K/vYOu2AVZtoq1cR2cBHvoN6wOsvP9POmwg1n1WCQF16rAslJ/xSG9I+iVZu09qB+/2&#10;MR60K8EMloZ3kv+oQ/mUTXzugMOIKbGnSclsRwwF1pT7myrBcRm2/wwTEKsHo6pnluFVPd0jAA6g&#10;wLoADQyH1TwC6dVbDEiAASBQ3C0GHtDy/iiVxwD5BWCVB2PiGVwejJjOpeKlr15mAgDK+aQEMCoU&#10;HQVDWCgD1wFIVu1gT/6rdZ3nH37y3h17ntJHhnmhdAwAqzgosV9TkNBREgYKNkA7MAwEiluUTCKD&#10;wCivNyiqXpQKI0WZmWEZBAaffqKYgBurOFZUGUr5GFkqAzS+4uoIPJETr3dgQMXoUDxmdtgrAWfk&#10;yUIF95EDoNZCeWBl+WoIcksDog89NWsSb6EOszTJD2OhH6zKUTb9MVj6ORRbzEHysDGhXOo7riLx&#10;MlgrzAW501dAmXEgH3WirCh1MRaUlXKQLX0BBBLQ9sXAkAUTQr54nC4xMsdFJC+yTuMnhsJMnMCZ&#10;bCjZmGd52kW56qvZr8Y3ZYEOCSh5XnlpowFAYwsIFMPBaHJlL+NHfnlc7QYEME4M00xM13imMBz6&#10;jQtbPtGDfKnfhqw+0Q6DgsrjQ3zIw8xGz1hvlI/JjG0h6COTGUDr4LsmAfLkZJGTDvppmar/jBv1&#10;0X/a6jayF6kCCAAE+dA7gIF20MZsU+W9QT3jvJUvWQKcpX/U5fFSQgbpniPDBHjGlHrJA7CiY+iv&#10;t4VIR3OsuE9iQs/FCso/AODxaylmQ7wK0dSgROAYloRRA1BcsxsnsKkvgGJjpsFJoMKqHO4b1J7Y&#10;UAmQA0wEczNan98VNlMRMGFYKD5xE6650boO6jfTOQNuxZGB2cj4jrXuJ9MREKnTGB4CQnk9+0gY&#10;CBOBAJIYAMrKb+qkn2ZPP/pR/Ou//qsZFP/yArDxedUWysPsiTJhYCgDg075aSxiLzLYEqDHKGF0&#10;+doEdDUHD9ChXbSdgUGJcAmtaLqXrl1u1kMZUDjiDYCX4weq23/bhDyUbKQqC2Bh0D2Lq10t+GcT&#10;3T8CMJLcGAueQV5sSbCc1TdccmTA8zznQLDkixLyF060z+VKUQETmB5Ky5jgTiIDgJj2c42/Kqed&#10;uEvkRcnyH2fUfvWTsbBxKQGwhd2y8IErRjnM7K3UfsAMuRrEVZYnBNXH+PH1B9gdsTovNysPfWNW&#10;xY1ChvxG5qwW0R+zbDEK9IcxSvcsQYxZPlmqWJMMDFBirLxXR/1mgmGcYM/lGfqN0dBf8iBH6ixH&#10;T5AaD+RS9kc5ziiDpgzcI+RHWdTl+nQOECI7dMjlAY4yUjMQMRR0m7JYiaSvuP6sZiWYYRcZ9zEg&#10;V8aUflEX+7W8CCL5IxOPi+6VxQfqKSugyBTdA4D4ja4zNuSnXhJ9ASwoyyCn521b1KW2ZN9SToCl&#10;7VGyygB8skYIiWPKFRmZ+SuRFz0pbi9lUxYx2gMAElbrvGJn8OF/02BSYkcAEm6dEnEp3D4UHYAg&#10;PsU2AhgXZeDiGRFVIfm4xqqb3T0ZD4yMj/PbtcPAhZwoAYqMYfEsA8QzrDgxYHTCrEYdg9J6P4vO&#10;ORqFlWBQ+LK87uFn1FmCu2ls+1ZFACCY34EHJjj9SOD0r//yr2ZR9A+25naq/zA1FIcBz1mxsgtW&#10;g8zH5hCg2Q9C96srGmQNUMZl1LZaEMDYKitkyk8chqPdOT3LvhJei+DIi8IdpBQYJGUgG0CJbQFl&#10;xqFvzIwYO4n7uLIYCgPv7RqaJPhtlqo+sT8NmfIsf4xJvvwygoxGfUMx8fVpRw8pv5eD1TaYA3VS&#10;D0AByNKu8nE0ZArgUB5jjmF6xla5jClxDAAHGTLWtAGZkPh8Le1mRdPupWTiT21IfoCB4zcyPM4x&#10;GsriPJkCK6r5KVnKR448B0AwDrz6ZECFOegebeqt8sxCpDeuT2UCRDyPYQCuGCTGRVv5rAehCvrP&#10;OW3GAF2PZJbgmgsQniBVJsDF5Eh5GHKZ0NAFZMJ4Mi7UmYw+43ckrlFHfhyQ++mOeeKTbGgv4QC7&#10;VDLawg5JPNujm9zg1jkBIJeim4A9k2xhe1xDl8nDGNIG5Mq7hAACdWKHjB/56SO6btADoHUEEMmb&#10;K3aahHWfc//hAnKybWZMOBkS+xWJQyXgOnSiepA5do9MsDV0gFAKrM4uo+o6wPEkMQo+LwKLYqb1&#10;yhyMSSDDfiVcPFw59jzx3W5vvFQqwXDvvVECuMy0VA4xKi8j4sergcmUWvo5u4A2JJbvczNdxqFk&#10;WHKrACI6kkrQ3opNp1it8e5zdcwdVH4MFCCiTFgaZRJ4RxkQsFmCBqJ5s6zjUDElWNOPBEwAFFsM&#10;YE+ALMBJ/z3IGgw+S0sZDCjGy34kZm0UmzIL4KAgPXv29qAyIzGIgIHZFW2obIhDaezWYEB6hjL8&#10;55ME1Jk5AIai5DawXM3J1Tspt86ZkRo1EtNU31EEymPFE5CEdTZgUuAZpTbtoNmwSNig5CdZm3Yz&#10;A6otGLbBQG0AAKx0Kp/+Uq6Zm9iO3S9d9/ioPMYccEkjkfum/uS2EFgLri8UPVfnkBHtRNFJuFQY&#10;Ba/k4Abi8vJ9bsYcZQXIAcnc9JhgUAy9gARjm7NwPuN6BJpct3shXaHfKd9+MaDfYOdBpxL00Q0Z&#10;kZ6lTHSTiYzJh/HD5aA+yvLEoj5l0DwBjWAtfceYU087Wj48g45yTJkl86O/KT/26eWLuvleHWBZ&#10;MXrJHr1IAwc0cnsM7aVO2gE4F+bCsj9jRxsBx24d9Uz7dC0Zg32gAovK10R69epX2050G7BiPLNf&#10;+c4hdRagp3zrMkxKdZQykRH24bo0scLikAPP+57KcyhC9o8tUZ/jSyqX/tMnwg9JSPAG2ChM/Cq/&#10;d0YfAcH8KoEUmr1IzLxGTymhv3bZmHfWAJv8RriZlVwHruPW4erx/hpuHa+74G7BoAAeEv8u4kYY&#10;mBKcABJiFriPGDOdANRAUsdFACwQWwOSypfMIA1RQGTgIDjeyiBq6q78lAs9Jz+UFsWH9RQ6zioL&#10;Rkpc7eCDDzZAkXJ7wUE2OD73Qh+z/fnPL8w6BhmV7XKpT8c2GgSEzkzpVbfuuakPcAUYcA/54wFk&#10;Sf2mxBoA+oxSoDC0h0Hwy8MVJUc52e1LH3FvcL8YdMYFcEKmzO4oQ+5BIdCtvupIov8AHArgQD+G&#10;J5mxnQFDRFbeA6Y8GBxGSbtRNAc2Lc8M5JbZHdlSB2CFMuXeldbBH1H4v+3UbhQKWSBn+sCY+TMp&#10;6i/3vDUBBVX9/uid2y19kLIWdyGBSMah5JiW2oDeYBC0lT7jenrTaaWdfEUBXXBgW21FnwgvoCvI&#10;mzhTAUdAyZ/kUZn0BSOGhcHSevfMrR6ALBMg+QtDI5E3x4b9abnkzjW2kNiYlZ97BMgx4mRiySQA&#10;6Owf8sxgPHk8thim6qcsAAAA8kKF+sIYAhYAGboBkDMW6A/lmNXrNyDixQc9w1cZ0lXEy0A/0Tlk&#10;0jH47pl1WoBC2xgDEuOPve0rM9kgQEGf3F61jz7wHONS3DxvjWiboQ/6RPJzbmuya/qBvlAX+bAN&#10;dJm+MLmgW/SpyMVJ5wewaoVbA/MBoHi59/AGOh6R32jimjdi4r6x+iawqd27pCMJRXH8SYYNcDFD&#10;MPhmYTAlGSiNQ9EYdAyW53DLTO+U30xKz/B2vRmRlItkP1jPoOxGYXUCw6V8lBv0NbCpk8wiCBFj&#10;RnBFgEXoDDCKTSyMwDhuXQLUj8wey2s0vEjsGJoUgxUMhIWxeqA1GLSDgYZiM6t5hreB4iKwOiLg&#10;sCLIyHDlNKg5Q/CXUqyIpOFRLoHIXP0gyJs03YrBbwbWfau4dW1z4ySKRz3prsnIdaRO8gAuxJ5a&#10;CICg1q1a8hyzFnGN/PgXfWQ8aF+JeSAfZGX3VNcx5DKuyB7WyfO0GQAurNjt0/gBZICR5QaYKg8y&#10;oGxcbxTbM6gUltgHIICxJpPC3StB+WSH/MboGWt/vgPXTmCBITq2o36bFSgPCeClLuTniU1jx8oc&#10;OgBQUBcyQM4GC40l7JExBVTdd53TD84BIgyJOgA48rB6iguMju0LWqebQz30A+DNSUjPUo7a75Vf&#10;uSp9eg/yBJCfyM3n6BMA10OswZ99UZvoY+mDx1UyZkzQH34nSwT8c7JmzGgzQEGi7fTVK37qN3pc&#10;NkLSblgPE1aCd7qNniysL+l+GtzQCfWR9tIXZEWbYNW0n3IYK/pBrIy2GcABW9sMkw1glGEG9KTY&#10;iN1nXcuXtdGF3KjMkcUPynTMieA1jALAcLyo/BYY5VcH+LNHWBKB8dztjZJ7S4Huo8C4cvUOqafn&#10;Capn8BnWRV4C4aVxZfYFiBA2CsmfCNgQZAC8D4bgvCql/Ai0dj+UOovR+DvkAIjy2CAZQOWlPBuB&#10;Oljobfl0CtsWGDBmMpjNIWJPuHb/+i//YpA69FBW7rL9uLCwucJsiIEAeAwYYIKipJuZgVfyMbgM&#10;DAOMAqAQKBhG5T0+qhMjYvAxkG7EbjRwKDcDiRJjHLTZrEXPmBmo3TAkaLyBV4pB3a5Pz3BkkJEj&#10;YA1AoIgAAG0DzBkfQCNlmS4z7zWxR4y20kaAhD8roA4CqLhFGbAE1NgPhIJmoBpZe88aQfsmyiN5&#10;mJ2pjeRl3EiMh2dayZ1y/ZsxUF12reijZIqMLTfJA9BO48n4Gm1FaXF7bWh6nrz0F4O06yUjMxvV&#10;fQyE9lAOz2fsi3+fIbbRXeAywECBfiSoyCDUBsbWgKx+c91lV64j46wnvzKBgSFbVswSlFnhVB/V&#10;bjMJtQWwZPyph3bQV4DNE5Nkzj2uAUToLKu1XpGjfNVDGwE8nsfAbfgq3zpt4Mk4KLuuc9wJbzAB&#10;s5pWGWNPEunqplyS3VAu5yTGJ4GVrRww3QRnbKUAFvoIaFAOOoBM3Jb2SQTQSerJ177QBSYhJrh0&#10;8wCnEtZhonUsiqRr6CXEgufpK4ld8kz8jjkRa4IVwXzSdWPfU32Dj18RAYiUr/qbTgAZRsE3u4lN&#10;Hab7gBirbwY0AVl57y6D6MSa8ttOOUPmaymUDZABIDQWY+Q+RxuCGm4XjQFSHuh6vkGfgVqAgU5z&#10;jkBQfhQ7FasYJ6uD6d96QHUOe2Llrrh3P/qRAOqQg903dsjTP/vEGlSUFQNG4Zlxk4Xk97tRAgyV&#10;gKDZotqGYTeT+1WMs6zKYbj0o3uP3LHMOQbFbM+g8z1urqGkvJIDcGGYrL4U+RT3xEFy+s+sg8HS&#10;VuUBFFMx0u2BtZnd6TkWDjAa2kqZGEUaB0aXe7D69urnmb4AL8ruv4RS+wkuG5DUDuROf4tRM55m&#10;UjYC3Dc2z6Ybz3NsHAXAMAIDh4wEQ+F55JOMEAaXbjtutEFJ7cP9QcbZd8ab2JTYj0AJF9A6oDYx&#10;Xow3jCZdqXw9CDny5QTAg7YiF8olNgUbKJMJhoTsSEwoAI7jiyqT5zIeQxthomw0xZVPIHXblZ/x&#10;w03ypKR2sAkY5kVfASbaA6ukPPIZiF3mPre3ABdtw1hhbLTZgKDrtL0ANs8l+0mgRZ4AVcoH91Bs&#10;UfJFxkx+ABjtgd0wCVEe9dbUAKJZZ25JSFeU++gC7QCYORaQpG6AiD5n7CnjlcjLclBZ5OVFYGwU&#10;/UwgT/1kAvM1JhsBGWUD4G670gGH891wAREg5VW5CkgZtAQ65e+h6tc7tHKN11SUX/dwhRyTUvI2&#10;AdM0Ur59DFsy2AmgmL1x1xxIV14AiesoG88R8wFgDCYqA5ZRAIwOAwIs9cOaGDxWZfhKgo2yAmLk&#10;I/hMXowi4zBSNGYuCZjyGXzy4loSDPfKnZjTv4hBsXJH/zNuxgbTZjainIFzv4tXkaQUKD/GwMog&#10;S+sYHorMCguxMCsziqABxrjMHirMA/ZmZSC/BhljJCBYWIrjKho0DJkZlLYzkDxH+cSiktnku4cs&#10;6Ru4VAdMAZcJeRbqTh0oh4PWFeDi31/4ZhXf0Qa02uk67mX5x1r+ntsGrP4xs3lfmeqlDax64WJ2&#10;aI+xyk3XuFAXbeeTO128lJ2xLfpGefTfDE3lGuTVZmQJMPAcv4sc+L4WCw0GKeW1bNUHyuBZZItx&#10;2p2WrArTKaCGklNmgjQMIhdNcJuLkRg4AELkqXPvzWqDC8krHjlexH4oBx1i0qMsj4H7A3voLLcK&#10;I5Trg+ErH+yDiRVZYbxMKkyS6B16xLPoDm1FnzBCDLawHZ6xYUvv0C27qQA5IAZ7Ub2ACu9DUif2&#10;Auix9I6Owpy5hjwALeJV1MeiB3qLfJA58qYcJiWAEBmiO+goricypDw2GneXy8l9PIjy2RSzfeWl&#10;/QCnmaPKweWG6Wf5THJiVy3Friq6QB/pL3Ix8dCRcaJfTCZ84x2GSxsPSHftMO9pgjGxfcC7wwVY&#10;MB9eX+HLBfUPFTgBXgIW/s/fAXMZIc87JqW8zOTEkTJ4nq5ccRsxWD6XAo1jBzPG70bqGRIuGsds&#10;cA4WgJaxDik9LxPrWQAHZcB1QQkwLFgUhufBUAdRLJQRV8V/ksDAC71zVQGqypaGRnJD97l2rNwR&#10;h2JLBX1KZpifZUkjTprNbIDgeZUg95FU9gBJcdJ1qWzmlBFAiQsNpx8MHoNJwDuD3bQzYwn5Nj1s&#10;KeMf5EtlzueTCWW8y/3zOYqs5+Wi0Sf/ZZLu0SbawXg4HuMZjGXtlG+J9Rkku9KfnB3Z4tBdoMDX&#10;CTl2dVvTnUTBM3Aql0Rl2YDVFlgLDCk/pYHi09Z9DAAwzYmivcqXIXgWrshRZfJX3QBM5pVSK3kS&#10;oD7JgcmH6zYGGQVGAIjycijjDTNAVpTLMwYpKTbPIBPLBz1RIl+OGdtCBAxqg78uof5gqGUioF7a&#10;j/HBdOgfgIHsWVjw5Ge2kIyGcXA+TZzJJpLdck6byljA/gCA8u8mrle/c2LCxSpAnv0FoAxEuHwC&#10;iwyW97Dc2ALCuNCmnAhxPXEtsy+0jbGgbPqD7GAlAEwCi67paOBzPTkm5Cvgw9hnfcn8EtQAvLxe&#10;8hAQ5xlkgV4jC4DUm5e5rzbRf9qTex55qyTJBPbFdeonsVG16NwBducESt6rBKhUXDxACeP0FgHd&#10;gwFxH/CC9cCUYD6ONfG34GxFaNjIBuA/POCjb3qGGAEgR3AcAdIo3CGopAFI7g9oX8AqXaNcjQJI&#10;cPv8DW0NPGBnIJPxE5BFCAyqg8KVzmJwdnlgCiqD2RFGkZRTQMYgSoCUDbvgPbsSGP+RWNSBAihe&#10;hCZoTH2AZipi7o+BEZAwRAyA8okPoSS0gVmypVwI3FtkQT0YNQsF9J+ZJ1lAPg8gocy4FChyGmZ5&#10;T0xtV8LArOx6nj4leGuW1jHZAYxTitg1/ykDRldAyPvAvAcmjQbZFJmgUCgrRmg2qnahtARY6aNn&#10;cAEkSocMAIIEQT4rw0vRPCMjkPIBFJwz3gSFaTPPcmRcUTbKwCiZ5dlxnwsAkoUNSv3WNbu0ytO3&#10;7yD91kyvNvaQG8y5AVF5kSmyYLGBz8+QB5CkHyXGSH0kDMkxPu/Az5ia/zhU7cQwkCttYPLBKKgj&#10;wSbdDr4AgKGzOxodoG3IhWcZL/QNhswExcur1Ef/irFTbhp7go6D40roAfuLqJvvGKFbpHRxeV2k&#10;o8G8ALnB2sesBxCFieaEnCwIfeIICGWfkplRX9kBTp3UQVn0JxlP6jbuu1063Stxo5KPcriG3qEj&#10;xa2E5ZAMKC5PYyM94ZxJhD186AvglPrBBx+JNRFDTrvE/rFlwJi/Mytx2AMyCN5QD+Oz5ysSxKB4&#10;TYUAOMCFkbJ/hnhRPRkuX5gEuIjPOPBtpnWY9wuVvVGAg5OMAeZlt0NGATDxkq53kKsurme9TcwG&#10;aCzBcOqE6WD0KGIJsEIDASzuY4jMRgYsXbP7VEFp8uWH4KQUEkIr5St03UYmvx8Kfmi9+vGvlR3j&#10;gFPufTrIAEX/6UPOnOyl6e5ZiIHHmFFQFIN20W4rEMasc9qU7EKKrrp6SJFydsuAIspMfs9AUooy&#10;WycgEbgnzpNlw7poB+BKwhBhZQAa7WKSQD7IsmmTXEQAVOm/maNAEoOlTciF3eOO2wlE6INnX8nS&#10;xqa2s+8IuaHs6TKgZMyO+UKqtwvo3OMBWEqxAE3XbzBP98Z51CeMl9VH+se2CeSXe5hgImJnMgC7&#10;ZEoAA2wL+QJCyBKGA4i7jArA0VaOGA31ABj0G4M0w1A9vTF6HekT1yjPQCnFx5i8bUL32LZAOVxn&#10;XHCFy8ogY4Ee4v4AIg6m61nGrXzlAFDtJZAn5tNFYFJT08f74dhYSz4AibIL8HANuTIxFGAGuGgT&#10;4MZvgJy6qN96ovbwrPPoaBmofciJdlqPPGb7Xjvxzm/12+Ck+wATjHNA/6MMHJQF+NAO2kY+6mMM&#10;uE65tBuw8//7oR/SA4gFOlvqs+w0psip1p2WrBkTx/EAc/1OwkHMjf1hya6ZHDhSDwsXPQROOYHX&#10;8D2nRgYnb8CU22SXTIAE6zkMV07X7cqJSZklsRlTBm1WIVABoBzoFriQjzhUMijN2LAjoSL7nzAW&#10;6uHPNlkFMhipgZwzC3NEcQhSFlDzzC+XhfJhVnQMg8eF49zsQHlpA3GP4mIgIBui7uWemNxvg/Kj&#10;DIADAiQ/gMt7doCSd40rsffJr7YIoCiXDYcpTGJFOYgedCUotgWsMjEOx6EYCNqg69RB/cxoAI4Z&#10;EKAmA8CoWPEgEO2/ulZZABlyw9gpg75ke2GHyYDoczPJxnuoZFwJMJ3MQimf5w3Oeoaj5aQ+MMsj&#10;Y64Z1DV+dsFUPl8vQDFRtg5iYcxytBnDA8z5XStbPU9fGO//f1P3ugXHbRwBmCdxdKEulEXdrEgW&#10;Jepmx3YixnGUvP97KfVVbZP5MWd3ZzBAo9FdqG5gZo1rn3WMvK4BSeElh8QYtSeP47tPxs0Y9Qc4&#10;eQe5TY1k4nDYFCAqowEW0YkXkHEUfQf29O+Nk5gD1uwxI46KSUnqcjaMgNPo2xxpbBVI1TbTvvbo&#10;zz1vnN8zkdjB2LXJTN+0CaDYkXrkqPpHBwWqMTypAzmWC8uWI+LMuSd2NwfW3pgOQMCMMG/tsQcs&#10;RFvHfIAKubSJUWAiwJ7+AchdM3aTV3tjuR3/2sMYUPWpn0Am8tIRGY89OdYPYfbYJLDwULDvrcMY&#10;RU75QnqabfKl2WllqI+ZYHMtY8y2OjnmOB+ur9dmgFPKReYBlAWKAV63Ekh8L9kteY3RbCsBRiQZ&#10;Drj6O2XkY5STp1oy/PedLcvAcr3L1vlNEHUzuj5NLyzL+eafUgYYGSgOrSNmckDW8rluxt/Dqrkv&#10;ACKHxfgZNuUco6EIhgawGlYV2f0R5uTgLN4rpR1IDhgM3DbPvSzgAqe3Gt5tWwGQehr2NBBeQt79&#10;FEl5qHT/j+4vCSkyIAsfDNr+0vsA5JPne1f617l3DG/hDdYjWcywDQhD5WgGhHEIY/buJ7P++qfP&#10;8mvkB0rY4+lCf+dw8m4Ss2aktBEZHF1YiB7kLtxTXX8dYwqDMg7uUwf5C/5pryFdZK2MASbtMCZ7&#10;mIwNfQMKCx/bQLqwEbj57r/wfQLY6jwg4pPDATq5H785ZVe8WmYHdiVXsplayBxDz1jpfwElBg+o&#10;y4JfeAh1LAeQdSzCXulxCXksLXLld0Ex9ZtAqrvUzemMncRxnYfTpG/6irk2iRwbY5feIslm5njb&#10;S4QpAwQH+zhg4nx0ecxLX+hTPVgjPdExOc6pyQOcOfWYuXOrDwAAFTmZMpGOT0LM3G/l8HKtA4sX&#10;tVH3vZlQNqnMh1J/rjmn3q+/4heRM+cHdhZu9mC7iUM79Hn99rsvKIxNKHv1zX7Jv1C/m0fpjm+y&#10;mch1YHmph/pX7ZutAeI9GqPvT4APlvT8eYDpAURASEiz9zt5v/jyUg11Pvww37edoMnuHEDnthoA&#10;Befcb4MVFBZ2YEEDsYSJcQjOQlHCArOgfBaH1hkOxTgAAiaHNclZ3ca/hhBph3IXCnzbsI7TMHIG&#10;II7lEJTiULdPxsJwKMg5dQNaANXQDnNKeGflzs5xyX9ykqVGlgGY02xlCetpSNLBMbsvpHEPELfT&#10;HKNpGJnBsL+j3zlXBpLz95m9DPKBJ8NtGwa6BjDAaMzOmNOe0KcOFoP3YjW6Eccf+PmOcRoDy/8N&#10;fXOO3rdD3+59eb7pSRvkqONGjttASZ+crDN5ALROFVncU8eKPuXWCiwPR6NXbTPk5TceIBcD7D/R&#10;5LvDK230c7O5RHOA7NE/5wCZlUFjxVkxlb5FIfeUXeZ8Z3JAAcDiQPovySwk8jfrtafomhOQDbDN&#10;YeMk6Yc+cqyFILYk+IOJtBknoo+uimXM2TFmVPaash2vtMmx2AUHda6TRcBQ7s15MrJlYw1AGu4C&#10;n8iqHv2yyKBNjMmERAdno60/7eiHfurjcnpjGgWEnKcPY1BdZYy8R0pdVsqUN67b4hG5vhmoaNP9&#10;B0yOgdD+fBM4LfRMeTlNQJ26ydTcU8oClH6mrHDs6jl9kLN6Tlu7LxNc+sefGhHFr5eb3WRN3+6h&#10;5yfY0bP3rb4t/wOsPEsHpPr9wZSwiHuXE5a03NTznteAc1hDwe5j/2P32FoQo7Djujmq3INNFGTK&#10;JBZyUJx75UYwn0PaA52+hC2zv85wJp31+wCM4w20MhD57LudYvgGSzuMyKC4rmyNKcYztrX9Ou8/&#10;ffrbP/8uzOlCuwCU3JNkv39uAahmVEZFgaXykZW8jMEMzAg4AADQJ23pvz0+F4JuRrVlYMnzyx0w&#10;aobisAfKCpuwERVfuPNYeYmBcxQb26anAbTws/3O7yb+c0y/nmf0dkw0Ov2nd8agTHUMDOhHeGRD&#10;4vJlP36f8MrMl+tkA8p9g0HYF4dSvxkU+HBw3zEgYRoAUL/7AFPH4UubSROKpC8HysbPmJSNpA+d&#10;4dM2edxXkKrRy+PYU7Q8ijbpww5wWw78t+Drh6kjx4Wi6uaszneCis7aduqZDVk0GLBWnugVaNGT&#10;sTXOHA9L8QaIm9jorPLFAV/GAYG3dEQBMrZAbmPFwdkaxjMwxHLY3pwPgwJYcnv6BkzVMSBcfTeJ&#10;savWnfbkjjCethf5CnhpUxmymSTlbCS3dx+wSFsPnbYfAa17vg8YFHj09SGjeoCfQ5t0B9TU63ev&#10;pfwbVgXsHpsyY5dskx6N5U0kX8QPfJp46IP+6YGvFLSMQ2RXl/1hT/ZQbw5bBg50bB3oIytjUM1B&#10;5Zqd05gEZuUZOzPQBx8svPM4i39UUR6YdX9TmBQ2xkGd2y5ly/ifFbj8ay1WYRbHjJQFkGUbuaaD&#10;ZS0RvrkfnzEmneU0OsoxlDHby12VukcpFNQcTJTguhwZQ8TigKO63Mvw1Pnsw48GTAnt7HlySPB7&#10;55PX+pKX7AaSc9iQZhlaewayM2bkKdhFdspWv9/YyzFFhiY8GbhhQhx5y9wdFLNO7mOscjReFyth&#10;awUNY3Bos7N/DIE8XbkEdjG89jW6KghHniXF994cYU+T47mGYWxTHoq9e7vdInW7DygybKENB/rl&#10;l/9u/oEx/jXh7PI1A1RA0X4JERhk+nQTgbCuBh+HGIuVkB7DwQTLvtJOHSvtclh6dH5JeA4ACIyz&#10;XdFzZvWT2Tj8/T9//e3v//W//QsrugQ+xoSdAEPOUCCMvtzHEcnj/oZ1qZ9+5ti7F7htspjz1TEf&#10;zgpknXMAJ4yOXo4pDThmn2UjKaPPvh/ouNfkYzwl/LGX1pfv2Ah9lmHRVdrc/9lpc7msN9sApkOf&#10;/KUPmbc94f32ngHDARug3Gqc9tgOEFZPc1+5z1i57pz+XxsDyJX1zB5Z2Ev19fXL2MmbkMwYCKXP&#10;ltkEsqDv7lOPe3vUPx1jY8bGokAT4sCpK3BhRHJNXanL99e5pcd3iWPbDJoYD3gBMYfrgKmOH3Dp&#10;yl3qdM3rOpav2o5y2w+gJKUdCMkHMWLfOVlX7n7vXd7fFaAsyQM67EY4wcABDGcX/pH5DykHvMas&#10;ILINh5gBMPBGgl0363W7fMozIO0qa3DJ3zcW/NPYE3B6++23f/sw/cOe5Kbazzgyx5KzYrjCGzNj&#10;aXP6xbABEoan//ogBAWOfSYtcmMVjGggSc7NMmRyMFZJYKtDr375NQ6UQc/1gRGn3CZMMnMI2wP8&#10;BobaV69wVfhGJqFzHdUM6k0F0Yt3KXUsch8wK6A5H/0CMQ6kTs4tEcwhMSuMwERwzIxTM3z1Yw9C&#10;VgCgvD4yTof7yE3nxoWc5HWeg5BZH9kGgAJI6m6f0t5W94RemGHqT5uuF8QiY5PmASFgv9l87Ky5&#10;rZQhgzroo2CY69pwL+DqhFCn3QO/ytC3ieFeEqef9HJs91iIVToOxekAi/BVvQcyAKhgEGetfUTH&#10;5K4jRx5yNtmd9tX1BjgubLp8TmRIyOVdX3QFaAZ0GYPIi8kAQuNiIj1Qqb0GCN0PfAZIA0v2o690&#10;0TYCPurb5JVzkd1vsgkTfSpHLt8P0IDWTTCLbgbM5ANeY/mIhXyo8dOO68jE7u9EjBk/wP5JXxcS&#10;B8R4gA6gwpo8Z+Zav39g+8CzGvyxKQAxdhQgiaFiFjZxKtOQLuyIMHaFAzlg5VzfghBGNXDz/qTH&#10;Xx31c3ks+SfnANuFl84ZSGAiBMS0bDkYM+AQ3yysCaPoymDaKfBk1gBIDMKgNKkax6FEgOHTTIyJ&#10;fBS55ZkAUwEqYZ7Q7t2334mOPgwT2zurDDzl1SljJAalBhfFz+CXEJVnk+fhkK5jew1HM1Cd1VKm&#10;oJTvBrH7TGpgZqYwna4QWfINq6rBLN8zBx11HuAuTMZATSJ02EWFlG25gJ+wmtHWcE0AYbl0KJlN&#10;73SFnakb08Nq9APAqYMhcUoA5fg21wEK46oDNjzhDGRnpOQE/l92ZQu74uwDxoSN+lIgwQwGYhxB&#10;Xca0eoyO1eO6fybhxHTB8Dk5fWiPI7tmj5Qx5rR95CN6JHMnEXIW6BJWRB51aEO4aAzPmTgOvdId&#10;XamHk2LJm4werCcggnVxWPeRnbx+u4YJKOc8OY0vZqB+E7Bxq+NGduNO1t0jNHrkLSOHcEr/1eWc&#10;+42V+xeOb2JtmP+vJrfoIv3TLiAANgciJh+r38Zz54DSticAh4LsAyT1dexsoKycnJgclDwr2/Rb&#10;38nmHuE03Su/PgHurVJrmw8s/MWqgHMIQs77lMBXz8lCjic2Twpdynq6arf3iBecAlR3dJNlQEb+&#10;qK9SSbmu5uU7RuQezApgcZCtzu3ZM6xJ/WU6ub9sKGXLaOoon/U8ZgKEHJ9a6cJ20iEsCfAZFN8L&#10;TPnsEj9D4uQ5OK6QhEPUUVMPNoXBYFjdVpCB/DbsgVPOsRjWn3PPV90G4XUqt6XgdwGnMqi33iog&#10;dvWr8ti1PKcyQD47M0fxDJ3hYBLaHjBiNWYo4doATR4Ky3B/Z9hcZ0w+DQ7ZjkUIaYDVizjenGas&#10;hRzyZiaKJXqBxcJc7TeuzzkTBvnpU55rOcJPm4sCIMJf9/nPO7IxFqAB8OnfCuCPDDcGaEWv+Q2g&#10;kP7oO5ZgR/kBpraB4ZjhdKWfXVWL02BLQsXLvXA4egWynPTly82oDLk6TX+wTgDTOnIUoCInw78Z&#10;2FYC372GRRu9nt9AqOwi+jtnPXAo4EfvHL+2UIaCmS4U4dQXQnGcsstc+49f/pH2PAv5JhwDDMo3&#10;TAO80Yvz7p2MY2P0REfOLy+0kNi4KuN3ASc2WZb5YFLKCMH7ptjKbFJeGLz75W0sJmwrwoEQ0AAW&#10;xoY+6Uo76qADG0wnu5BrQEgPogOMTv/lgg44HD/FHpr7a99NYuu7OrXbCTs6ZU++O38Tu3MFqtiX&#10;e+i6LDKgvMltG3aflDXlADB7Ij/AlMPqm3AGc+rfepdJJbwBRGElHHmPoSzPdHkpjgAoND5g2R4l&#10;5ThDna2z41asCjQ5+hnFm/UxDY6GCQEZ2xu6nyplsB2A2GRalKAcEKpDAoV0mFEaAMrgwIycDNiF&#10;6w2DKIeh5ajyYkx08F6A+p63O/bk/+7ee/dpnVh7lGs169Wrf3SmPIptUAzqDMrst2Q/Xch3cC4O&#10;7Tfj0e5CtVHb9kHdcTjbCXxn4GZ6xqT+sqSU+7pGMCDBdNxrsMnjvs8foEhPC/8uQbzHgoBSgS7X&#10;K3/kpjNjpi16cl9Dgj/tKXbgKkw62QEi1tm8mbpSp+8cnmxffG5vFYaU8C19AHgmIzI5VxDIfRd6&#10;qBNbE8b+nANLsjl1y+QDbXVrU39f5D6O2Hvr/GGfOXz2CX9haPThNz3r33JpAHV7oNTr9TJ2Lhck&#10;oldbEIAgndE5OTnnnHmrakBHeRMLpy37ze86cn67X9sHPn3aP05nwtAmvSjvWoHTkXs56fQf1pNz&#10;5KSf6QrTAJic/fvoUg6Pva9//Km5SCAX2ZvHicO/ti2POQG2jJF2l9sx4Qyw5Z203Qkishhn474J&#10;Z+zUK4RaPnLpn8N9yss5uVddY14DuvanerTAMQasP6/HLLK4h37Zod9k7rN1H4cxAQCAgzFhUs4X&#10;FMKELuwDXJLhC+fCfgIK8klYkb8swqocjBqIAKQxIs/FcSorY0ssm7nqPFGkJ/i7KseRojwOwtB9&#10;Yh9mf/UABo4lzCsr0UYAbICxWdt37RugLqEz4ihYeOnc2IP8Qgw0ygNQDFDbcjNenvf06bthT/8S&#10;1rRd4/Y+eYOBRQCsQ+KV0i2LW7I1iH3eLO1wNv87T+kXslThuU4nkuX6AygYmc8xLaEKJ/+mTsUh&#10;hRx25mIEc6QBDMBj2FaQRvsZ8QYXO2SgdI1BKu/h4xpDmIrQky5NINr0OM+96A7QkZ8+fKe75pJS&#10;l/JeEQL8zlmazAWeAQJ90ccff1ieyPdOBKljyWWJdHufcj4yyOXc7E5HM+4tAhgXzgTQ9FsfgN30&#10;uJxLZ+Xoa6wC0AEdGzgXRnAUBs556BdrWnsBqcjnMQn10TcZgT396b82jeX6OLbQMc6no20E4DAO&#10;4MgWBn5z7NrXI8wlx71aRHtN2gdklCU3GenENW31M/0GLOe4zgnTtEEmMhh/er3+K9fxz1ixUekE&#10;bAoYk08uCjA6pz3n9OP0TlaTINAhkzrJfsABbJtXy336rX19cL8y9OF3v+ec+6+PjrWbe6IbtrnJ&#10;Tn6MTANuMgkfV++Pvz3pqhwgisN7Hg5zWb7p/TIU4dvrnFSOvvMo57rhEqvJfZc78vdOnzyACIgo&#10;5zzGhEERSg4D5f845wdCnCgsCMMAKjFWmzHdY7WiIcInn+e+nKf4nC+jysFA/QZU8kEG5TVL+zxH&#10;2xQ+ScIvjCs4JTQZxRVWjDZ31okM5JZrE9IttNth17iHgrFFiuXYBlUC79Wr/2nSuOCUmaorJRkM&#10;5QqMqZtDC3PKdlyrExg0TG5UF3Bw6h0/NEHoEQyvT1FPH52JkwMuRroNe8tF2GNiWwMnZMQF0Fy7&#10;vIz+lkXRdcoDcN/lt47p6jtdlqaTJfXbvVzA/FlYJscSQ47+lCGLvAtnAtSMXU7CS9OMA7DVrzpA&#10;Z+g4b/Q2R18uQ/hlzxaH9scO6pR/MDad1bUf2Tn9nCm/YxPKee1LmZeJpjqZw6lfeeyGoRuLgQbH&#10;omMAOj0b/y1IxBaiB2NCt8pzfs5KDu1cYttvcpCxbdicaezTztjNmDNWQ49lY9F5ZY6Dsws67fif&#10;njuWP8WePGaT0PvT2G5kI29ZWWRRd3WSfs7xB6Dk1Bfgpk7ARs7Wm+vsdFs+HoCSOkyggMC114CX&#10;a8qzH0CEJTnnYN/K2rA5QJncbN3171InXzidk8mnesnSPFomFePvftf+2D6lDxmXk7d1BaiM2RPb&#10;APqWgRiT7w3jAkbNPT0+HX2VCuB6XPcYC8ACMvYB+d6cUQACQ7i3aLpu+3pzDy9nEAshH8/fBTwa&#10;+mU2L4jlnDxNAac5i/3tkU/Asj1TXzSEYwDNKwUMARvnZwTqA7L6VGACbMAIUKR+MpSR5R71bOAT&#10;Cn32ZeL5tff0He96erOtoA8F5xxAxs6UH1D8aS/HilPWCTuofyuD4ZiAUNsGxn0DiS8fGyflwxJ6&#10;ps3O7pFLWMLo7qFQqyxYRxlHjEZIsRnNIM4pAHidLYZpaRbQ+M6obWL02lrGQjcNh3KtM1fuJyO9&#10;eS9XGUrud75hQAykcuewlcAqCjDyNs8megOEpejpt75jfGZYbbtWIHsABSekZ5/2J1WO/Hbdb+UZ&#10;NqdX17FP7ZwTFmwLVnG+1imEHFD7dK5OCKQ5ZYGAXrbjuSEOnaR/6hlg6StweoBJdACEgLrvDfdS&#10;11ba6G1yARfHgQUG5aAjNkEvrqmr7AsI5HdXAoFx61TfHFgd7nNgJ+RxHoCwA+CrHwXHh93VkdPX&#10;bq592PWNm746DqgADp3ubRbGxxg4t0ngQrNGNWVt7Atr2jvFOs6RCyhd2+S58/a3+a7uTswdP/Y1&#10;sFz4afL2fWya/k00fGkTuuv2wy0UfgJ4AI7wTNgmt2J3tPc8eU0KpiRR3vAvZXyXk7LsjiX1DQSA&#10;6NmznNvDsrYSKKNO3xvexeHnjBK0ZuiFZJxdkhoTGshQ8hKEc7AInsGx+vT8wdZsOwAyyjbUai7I&#10;7xkgJ+RwEocGy1F2kPJk2L/mLuQBeGU2aYuR2ijmXv2+16kcQPm3YOxRHUIKrxbpPptXv3bA7NY2&#10;kBRPyR2sOAPgacgKDNOfxf1mz63ckP0M0HXGj457SRcA4gTYyZ5A3yoM2clsZtdfgFSnTbsY0J2j&#10;S+Elnftdh0vbnE/dXwF9eqenGnN0lTJezmbBYTPd8lOMH/UHGOrE4FpXHB2I/ntAGnNRbo5vNhxr&#10;q3PlPHkKtKmvuZHUbz/TfntkZE/10+UAasDUfsQpBwxC4QF+cx8Ba3JwVDk9jg0wBzyzn7IvtvSQ&#10;7ZydHgbUZu3V3dW8lDWOHK9AFkeT43Kv8kBO3gfQA6UCR8rr/9hbgDbyFmDyqS/0677LWXFgY2ls&#10;txN7gKk+8nkVtP1NgMO4K8++lfPHDXSkr2ReBLD6AZVz+szugEJBJ7/ZEjvwnY3wM2NPDm2QW19d&#10;n04wsjdbCHxOJ5uQHJdrM050eO1rt3pLH9hmxy3j0e0z8QljXnn5fOoggzLXxrYSxOEABbYBoOSc&#10;nn9sNS6A8977MezPGuJhWJeXulAQKHl1LzDCppRZqOhxluWkPo/xe1OBugteudfRvFQOS+4cBDhR&#10;ogEHPnJKFM5AMZHtbl4eamA0x1pCmKM/wpY62HYkFxiAST4xMy+s+8MX2J19WNt1rh73NJlo4PKd&#10;XDZf9nk7iXHsKZ/0tT1BBhjoLQ9glmZYm/nngOQlU+WMjPJbnNF3oDBaH4NKHcpfYlldwiB1GTT1&#10;L/yZo9xK1A3uDNGO7ThwrgNXstElPWCS8lyMZQlje6msoD1CjLRPTgsiQmq6qOzRh3ZsBWDowFvf&#10;jIfQFEvSvrbIBSgKEpG3xpkyff1KzgEmTshR5/Trk/LCRdss5L5+4Ah1RPWsv8bRyl53iv/8b+tH&#10;7lfHdxLOysVRy3bSN47qHIcB+sBUXVupSv+jUytRN3Zk6gbL6FzecUAdR05/MY4DAPUBiI5VZCgb&#10;yTWybDIN6GFdkflsQbsc1ESg36/1o35H6nW/awdOZNQfevDbeQ5bWwACOTAV95CRHXSiYV/RU9Mh&#10;DamNTcbzAUzGTprDirHvbKN5qPSFrFinCXXybMwGGgu5yNAjOgdUHc/a6Ziffvpd/VfWsVxts4Ey&#10;9rCjbo6u7wBIgLUJcXoagxQiPgE22M0nH3/6ejPms7AmfxUFmGxCFIKVPaVcrweAumUggOb73t+0&#10;681HxcgBm6Q5YJO38OCua5x+rwTehswmr9MBu8W3M3xP1utQ9+ZEmQCHEnXa9YJatwlgUADGEvT+&#10;4gdomNVrDFF6Q6m04c2PZQC5jkEVtHKNDOpRJxBrEh7gRR6Aa+Wu73t6gNQ7YZX6Bzy/ysytPCOo&#10;IXWWMJNa0h5AGWhGwDH0tUyKEcV49NffPPXxlhgQGe4+A9nBTB+EjBgZR3O//gkXJKLbv/SFITjo&#10;TXjdVbH0szNmZBwrkOsadS7LiFyMmTxllHQA9C1GRFb6MoYFbSwnddCv7QAcwngsHJtj15EiM/mx&#10;vGNXDFM+CSMwiyrn/jLbyP7zT3+LM1yotfzfV5GVLtyrfnVaNQSIgIQunNMnuucwnITDcCyTmfst&#10;WLxIaG1RwPhwVI795z5Ai/0MXCZznC3OqV9SAXRzzOLCD3UCKAsR9t25zrnpZuyGE8bJIp/xUJZ9&#10;F+Qwp5TXln7XzqJ3K3nuIXdBMsc5KmcnJ7lNPACj45h75GYKlpEJGyODOg5YsC+2SKfapHvl1an8&#10;7GCgqV/apXv3a1O9tzMd2OibMtV9zhlzdbl2h5zUjoWV7meT7IbcvtPtAGnsqX8aEhaqvLa0gX0+&#10;sU0Ai/GJ+QjXMJ9uwMz5j+x9ChA9TUhz4CUUdP2DOG/fHPkAIqzIdU7XxHSMnVAUBWgMBAcVYrgm&#10;9+S6Wfse8eCgl1fyehWOZkkaeJUJpAMtD8jSBnC60Kz5pT8ut0SRHKVKgdJRiO/HTgx2ASbXOOJW&#10;0DaTuaZ9ffG2ggvr/n9oJ3RSv0FkcAzMAG+wgJKNmUJJs9nou4HpDJdP8mKTS/YvRCPbGUZXrFJm&#10;zEHuYis5NbyUNdtrw72Au8adNhiOHATgEcKQgVycg371ma7JA/Qb7tJn9EuvZlpjQG50u3rNeTmD&#10;zn49ZuyczycQ0n6dI7IzMGyQgwFR7S+ZbFbfxGGzqfb9yQL9vQyIMPjqMveVSQUQrDDSAXB+kU/X&#10;yoYaJo6xbHZe4h3QcZKCZo6ykZTjGHIaB4xWKYVdBfy05br6sNb+aUBtRr1Co+3VYkOcmW5e56DS&#10;J8zCuAOCgsmjrk5E9BvdYfbnwAcEBa5cq82k/oLco0xlTRv61gkkchh338lyK2kLfcf+1KvdhrKp&#10;v4wxZb8LozY26tSWPJJxA8ZXXlsHpGvXhJqxfGGMB7LGfkC2hYfm9HKeLg5UHOThp87rD32xI983&#10;vkI/Po8MbNIjm3OdACLz9y9/+u3/ANhRI4G01W3wAAAAAElFTkSuQmCC"/>
  <p:tag name="ISPRING_PRESENTERDATA_0" val="TWFyayBBbmRlcnNvbg==|RXJnb25vbWlzdA==|bWFyay5hbmRlcnNvbkBlcmdvc3lzdGVtc2NvbnN1bHRpbmcuY29t|aHR0cDovL2VyZ29zeXN0ZW1zY29uc3VsdGluZy5jb20=|ezJFMTY0NzlCLUI0QkYtNDZCQi1BOEYxLTNEMTJCRDhDMzAwMn0=|TWFyayBBbmRlcnNvbiwgTUEsIFBULCBDUEUgaXMgdGhlIHByZXNpZGVudCBhbmQgZm91bmRlciBv&#10;ZiBNaW5uZWFwb2xpcywgTWlubmVzb3RhIGJhc2VkLCBFcmdvU3lzdGVtcyBDb25zdWx0aW5nLCBM&#10;TEMuIEFuZGVyc29uIHN0YXJ0ZWQgd29ya2luZyBjbGluaWNhbGx5IGFzIGEgUGh5c2ljYWwgVGhl&#10;cmFwaXN0IGluIEluZHVzdHJpYWwgUmVoYWJpbGl0YXRpb24gaW4gdGhlIG1pZCAxOTgw4oCZczsg&#10;dGhpcyBsZWQgdG8gaGlzIGludGVyZXN0IGluIGVyZ29ub21pY3MuIFNpbmNlIDE5OTMsIGhlIGhh&#10;cyBiZWVuIGNlcnRpZmllZCBieSB0aGUgQm9hcmQgb2YgQ2VydGlmaWNhdGlvbiBpbiBQcm9mZXNz&#10;aW9uYWwgRXJnb25vbWljcyBhcyBhIENlcnRpZmllZCBQcm9mZXNzaW9uYWwgRXJnb25vbWlzdCAo&#10;d3d3LmJjcGUuY29tKS4gIApBbmRlcnNvbiBpcyBhIGdyYWR1YXRlIG9mIHRoZSBVbml2ZXJzaXR5&#10;IG9mIE5vcnRoIERha290YSBQaHlzaWNhbCBUaGVyYXB5IHByb2dyYW0gYW5kIGhvbGRzIGEgTWFz&#10;dGVyIG9mIEFydHMgZGVncmVlIGluIFBoeXNpY2FsIFRoZXJhcHkgZnJvbSB0aGUgVW5pdmVyc2l0&#10;eSBvZiBJb3dhLiBIZSBoYXMgY29uc3VsdGVkIGluIGVyZ29ub21pY3MgZm9yIG92ZXIgMzAgeWVh&#10;cnMuCkFuZGVyc29uIGhhcyB3b3JrZWQgd2l0aCBXb3JrV2VsbCBzaW5jZSAyMDA1IGRldmVsb3Bp&#10;bmcgdGhlIGN1cnJlbnQgT2ZmaWNlIGFuZCBNYW51ZmFjdHVyaW5nIEVyZ29ub21pY3MgdHJhaW5p&#10;bmcgY291cnNlcy4gIEFuIGV4cGVyaWVuY2VkIGNvbnN1bHRhbnQgYW5kIGluc3RydWN0b3IsIGhl&#10;IGhhcyBkZXZlbG9wZWQgYW5kIGltcGxlbWVudGVkIGVyZ29ub21pY3MgY29uc3VsdGF0aW9uIGFu&#10;ZCB0cmFpbmluZyBzdHJhdGVnaWVzIGZvciBhIHdpZGUgcmFuZ2Ugb2YgY29tcGFuaWVzLCBvcmdh&#10;bml6YXRpb25zIGFuZCBsb2NhbCwgc3RhdGUgYW5kIGZlZGVyYWwgZ292ZXJubWVudCBhZ2VuY2ll&#10;cy4gCkFuZGVyc29uIGhhcyB3cml0dGVuIGEgbnVtYmVyIG9mIHB1YmxpY2F0aW9ucyBhbmQgc3Bv&#10;a2VuIG5hdGlvbmFsbHkgYW5kIGludGVybmF0aW9uYWxseSBvbiBlcmdvbm9taWNzLgo=|SVNQUklOR19QUkVTRU5URVJfUEhPVE9fMA==|MA==|||OTUyLTQwMS05Mjk2"/>
  <p:tag name="ISPRING_ULTRA_SCORM_SLIDE_COUNT" val="1"/>
  <p:tag name="ISPRING_PRESENTATION_COURSE_TITLE" val="Ergonomics Design Guidelines "/>
  <p:tag name="ISPRING_RESOURCE_FOLDER" val="H:\Clients\WorkWell\2021 ERGOD\Tracks\Ergonomics Design Guidelines Track\PPT\Ergonomics Design Guidelines\"/>
  <p:tag name="ISPRING_PRESENTATION_PATH" val="H:\Clients\WorkWell\2021 ERGOD\Tracks\Ergonomics Design Guidelines Track\PPT\Ergonomics Design Guidelines.pptx"/>
  <p:tag name="FLASHSPRING_PRESENTATION_REFERENCES" val="F&#10;Engineering Ergonomics Reference Guide ERGOD version.pdf&#10;H:\Clients\WorkWell\2021 ERGOD\Tracks\Ergonomics Design Guidelines Track\PPT\Ergonomics Design Guidelines\attachment\att2\Engineering Ergonomics Reference Guide ERGOD version.pdf&#10;_blank&#10;|&#10;"/>
  <p:tag name="ISPRING_PLAYERS_CUSTOMIZATION_2" val="UEsDBBQAAgAIAJaFAlMyG7oi+QMAAOAOAAAYAAAAbm9uZS9jb21tb25fbWVzc2FnZXMubG5nrVffb6s2FH6/0v0fLKT7tvVub3toUwFxMysEc8Fp2r0gF5zUuoAzMOmyv37HhnTJ3SpCWilCsZHPj+/7zjnm+vavskA7UTdSVTfOr1e/OEhUmcpltblxluzu598c1Ghe5bxQlbhxKuWg28nnT9cFrzYt3wj4//kTQtelaBpYNhOz+neNZH7jRF7q+j5OEuIFOHVj4qaB6+Eg9Vx/njKaenhGQmcyU0jD71mgJ7GRVQVBILW2G00hc3H9tbc6zglljC7SyA1x4Ew8pbUqkcfry6yF7j2ZuYzQMPWWYDhMnEnId3LDNUCInlowXzWX2U4wYyScgUU3y+CAfJKF1HuUCK0Bi0utBmSKnUlyOYKMRgf4mNqOxW45JRRgi+MONWsSMmxzqVDF69oCN8JgFLiPOE4TH4NRY5qyNFlGEY0ZnkKERi2ybIuOENmgSmnUtNutqrXIkaysoPgJwqUahU0yJ2EK7m1+/TYJCHtMF9Rgzdq6QuD8w5yENF64wYn19fp95u9BFf/Dyz2o5DJeVi7DEGU87yL3Ywwb03RF2O/OxK8FN+i/SP2MZLKtTW2LHS/ajqa+BQ25OzQMN4r68jvE7fHs+9Bpn4YspkGn5TTEDwxqF57jzkUxvncm5jl4bhnHOGRdBaYksVL16SIKsJXqo2rRM98J0/V2UrxYYYpKy7pveOZFpmCjagepndKFC7DHOGEx8Q2lUPOqrvc/dXpv9bOqwV2DctnwpwLIMD4ND+b9thYNuO7YUKZGoHJyVXJZXQ25hhyhICM3SVY0hrxwpUWNONrypnlRdX6S37GjIcMk9ClA6LMj46a+Xw1DjBLGVV2LTA8bgyhdi0zPyIqEU7pKmRWCIaNsGw2Al9tCaGGjlSYVnnW9XawVMFMIaPcWNfBuaRoEaAE14s4wjKIH0ACIjo45QefOhM7HnHjEMEPgMXTmaJiBOg/SOUgz40YJxb7vM4a5nVRtAzuGTRCQzb65Gucmwd+WoBjiBm9UQGf10Kg3cicgjjoX9aAjKEofT2GEpt+W5I/0ziWB7UA/0sz3dijwfMerzNw2Mt42Au3hXS5z+85IzPr/s5V/I677gvzS13I4xQ9fxsZzUv5vqI9rLcqtHnJtAOvDvyQKU05vhnBO6pf5f53ZH8LM0ZR/Nz8nt4kxHA0G8U6kzmfrQyOxSjm7S1qhXN4ej2bWSRtjhAX45HoNJgtZSrhJnGFzucAG0QSaTdd8TjJZqbbIrbAK+d02IBhMbSn+Ow3XNXwwmN2CNwdguwZ4+54ouuTizmk0Yiq+auNsfo6kcTlLydKzMScpvbuDibReD51gBHL/kAsJ74qtVCVs/RDp66qx36LXX48+Tf8BUEsDBBQAAgAIAJaFAlM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aFAlM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CWhQJT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JaFAlP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CWhQJTjnP2+moAAADlAAAAGgAAAG5vbmUvaHRtbF9za2luX3NldHRpbmdzLmpzq+ZSAAKlHCUFK4VqMBvMTyotKcnP00vOzytJzSvRy8svyk0Eq1FSdgMDJR2civPLUosIKE1LTE5FMdTUyMLJBadKhIkmTuYuzpbI6goS01P1khKTs9OL8kvzUiDKnF1dDF2MlcCqarlqAVBLAwQUAAIACACWhQJTvH0190oAAABJAAAAFwAAAG5vbmUvbG9jYWxfc2V0dGluZ3MueG1ss7GvyM1RKEstKs7Mz7NVMtQzUFJIzUvOT8nMS7dVCg1x07VQUiguScxLSczJz0u1VcrLV1Kwt+OyyclPTswJTi0pASos1rfjAgBQSwMEFAACAAgAO0j2UsPEmHZHAwAA4QkAABQAAAB1bml2ZXJzYWwvcGxheWVyLnhtbK1WW2/TMBR+7qT9h8jvi1sKbKuSIUCqeAA0qdzeKjc5TUwTO9jOsu7Xc+LcQ1qYRKVWyfH5Pp/L5+N6bx7TxHkApbkUPlm4c+KACGTIReSTr1/WVzfkzd3lhZcl7AjK4aFPcsFLAEuIE4IOFM8Mgu+ZiX3SM7jITJxMcam4OfpkOUfudqflglxezNBFaJ/ExmQrSouicLlGhIi0TPKSRLuBTGmmQIMwoGgVBnEa7Mr8HY3fVApqjhnoHjIzz9+4Jmk5HjUfkBRLV6qIvpjPF/THp4+bIIaUXXGhDRMBEAcrObOl3LHg8EmGeQK6tM28KsgNGFMGYW0zz6z44kY4WgU+qRy2KWjNItBuIiJCW7+GsyGoMI11y0S4FeyBR6zMbatrL9uijkTHUpkgNzX6AMedZCrctvaev0cnIvb2CdNxzacHuVj+A6+TsX7b8n0yFptRvku4jnGpD+ms00nQ4a5eamtsZfu1ke26ZCKOgl85VxDa12/tCZgvSLVhK3Mbp6uLABfwac0CI9XxPcJQurVs3FYpbqUU14JaDrfdfdNRkCbbPTCTK2hKNfMeeAjyM1PK9uvOqBw8OjLWWDoEe7RKuW5S1xAvNmny6h96U/qNWvNTn+uMBfyPxnxAorYmXITwuOboYyDFmhrAYpc212SJW+7ZxaTzXdo7TANTdxKwKZiIY5iKAM9+yAyjnZ2egoJiGl2CXI2wvYWT4JhHcYJfM8kwXj1JkzJ1mGToLZwEJzI4TEBb80ngTskCM9R5luEA+LN4f663HaHjlox02YrRoxPj0AtybWTKn6zSB3PSrKykz5zeywvn1KcBvc14C7men0OMJsEgrmYu7M8R4Fx44FBsBjxXtdXNcIhPzPryaTTgS9N9OWOa6VwatlllGc9xMHlWeTXnOM9GPiHsWZ6Y9/2EhpeHhY4Snr43pri+41mVxYY/gVPwsPxrsFhiqZ0YSr375PXNsseAWsTJONjemk7tuJeiqYPrUvtW/dp2NDdUrZVKZqck5dW9qDDVPHiHcoyUzEU4EoBtWE2vE5zHbxUwJ4E9ZrR4gcdDZj55iQ91zrevbruUrxe3DdbGdV9tXMXyjOuoDriTH60PUpuIV881fPwNUEsDBBQAAgAIAKeFAlPKowNubAYAACgZAAAdAAAAdW5pdmVyc2FsL2NvbW1vbl9tZXNzYWdlcy5sbmetWdtu4zYQfS+w/0AYCNAC2+xugV0UReIFLTO2EFnUSnS8aVEIjEXbRCTR1cWJ+9Sv6Yf1SzqkZMfeCyQ5AZIgkjFnhsMzZ4b0xcfHJEYbkeVSpZe9d+dve0ikcxXJdHnZm7Krn3/tobzgacRjlYrLXqp66GP/1Q8XMU+XJV8K+P/VDwhdJCLP4THv66enZySjy543CLFlkSCwBw4JsW/j0MED4oQDbF2HjIYDMrLdXn+kUAE/K4HuxFKmKQSB1MK8yGMZiYs3NWo3J5QxOgk97BKn1x+oolAJGvDsNDQX39gjzGzqhoMpALtBr+/yjVzyAlKI7kqAT/PTsAPCmO2OABHP52Ag72Qsiy0KRFFALk5Fdewh6fWD0zPIqLdLH1PrrrmbDm0KafP9KmsGElZYRlKhlGeZSVwHQM/Bt8QPA4sAqIamLAymnkd9RoYQoWaLTMq42hCZo1QVKC/Xa5UVIkIyNYTiRxlOVKfcBNe2G4J7s776te3Y7DacUJ1rVmYpAucv5sSl/gQ7R+iLxQvAez4JiMsgnd6YMtrre5nIRVqIDK1XqlBd8DTNQjekV6FFpy6rGYfOPk1JYHbenU4GxD/TJX3GKIP17D4Kzjo4ugE/3yDUDTg7jVAzDAmYYP+6yonlE3gxDGc2G/f6Via4ps2DLFZIButMi5LY8Lis+FVrZ5O7ndJhz6t1Yxf3gM/vm6wtOoH6uw0dOgKxtEcQlkrWPN0iRy3Vj798+PD47v2HnzrBBEAo5xgIGaT3b1sAucynTiUKoUs+w27rv93s6JQ5tguErv/pZg3UvQG+wt9Gu6nvA8lrhtqBUQydC4cYxbhVJVrxjdDNZyPFg9EHKAKZ1X1HfzBX8CItGytsSCcYSAR1xXzb0gSFQlBZtn1dyU5ZrFQG7nIUyZzfxUAt7VOzSn++ruqv4pbSUgUCFqmEy/S82fXMdSgeGpJNgN14pNVivyhAOoI3lN7osnkNLh7SWPEILTIBgDRAfL2O5bwW0Zr3Xsy3jVH4eAZNDMhOnQD0a7h70+uTNELDjOvFdkTxcUB8AMh4LrITbEPDdWOOcBx3Qxjbo7EDv0yHMJbLVQy/Rdc4PAJM8ESjUtRyjINgRv2hTppWY47WPM8fVBYdsfRwP5uAbdeiUAgWOwDXzXIPDPyQMPtlmZgXzWAQJTb8rusKlgoEDJkRA11SSZkXUDbJOhaFMNFKvRQ+rwYlsVBQX7GA2clwH7ybYmukuYOnrjUOB2wvoQ4v0/mqpR0U5zfr47AaSqDJIecbY6rRYNb8DOoCYki7WNBr0MDrLha3BIZE+NNkczCtgu7tRGknenOuNSbe1oOEZtNGqjKHNzolIE1mR/Lzbm4CAn3dZTZ2vqOtFepuElvKjYA4skhkjY5A7i0y1EX1aWr/Hl5h2zGd+kvq8a2Z+ni04elcHyfmXO/pFj6LZGQ+07Q3/v8q5d+IF7XUn9Vdwh2Sz2dd4zlqLN+pCF4UIlkXTa51wurwT4lCl/h3Q2iz9NP874fyF9mZgzH+2ftzdFzoskeNQTwzU+1366UjqSd/AgOLbo4wY8Ttrcba7cCmuiM2nzue7Gz36uiYYacL1d7apTWAq9CpGMEYcmwiD2DUSaALtbc1Z4/D8M2po739jAwCm0HXmYm7XBaNnk09t+6vppxPb6wHM+tRs2E2c8jRLQdAxjKB+KMWmNMJ2WWgahFHK5mpMo5M+cfy3rQJyG2ZiK+n4UWmEvM25vmO/lWb+vicKKrF+ZVTr8M8ta/g1vtzUMCn71JAsA9jjIVdS88+lq72uKURlI9OhcOC3egEdZTwYr6CdrxQZRq1BKqOYENyhQGsXnMgeNY8hdUAX4RRvUX12986geiJDkSU7MH+cFUh8j87g+hl7DGqy4tCPBbNQNOBYVEQ0qsrmOQWiyYLhgfHIZuHNlb1UXln1/LkzGxg/4scSXnVFBOVwKvzZr9MX9gZsmDGsDWeQP0FptxUmcHQ2QVhRzeLTn040tWVawEQDBBMFrFA5JHreuuCqi9+QJnNIa3Xn/DsHmSdKRV3is1soC6notuanu5AyiKWaafIn9dU9YKZ7YV4ODQXQpBJOO/fVzNEBAfOeX0zFKtlazBrjF3oGl/giUgWXQF9QvYXPvpSw1wgOIrrbyb+++ffJvvqkrDWZJC96vlJ9DZf9+39U26+07h4c/AVx/9QSwMEFAACAAgAp4UC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nhQJTIfMUeA8FAADoGwAAJwAAAHVuaXZlcnNhbC9mbGFzaF9wdWJsaXNoaW5nX3NldHRpbmdzLnhtbOVZ3VLbOBS+z1NovNPLJlBgC0wSBhJn8DR/G5u2zM5ORrGVWIssuZYcml7t0+yD7ZPsUURMAgSUljDs9qJDLZ/vO0fn6PxYqZ58TRiakkxSwWvObnnHQYSHIqJ8UnMugtbbQwdJhXmEmeCk5nDhoJN6qZrmI0Zl7BOlQFQioOHyOFU1J1YqPa5Urq+vy1SmmX4rWK6AX5ZDkVTSjEjCFckqKcMz+KNmKZHODYMFAfxLBL+B1UslhKqGqSOinBFEI7CcU70pzFoMy9ipGLERDq8mmch51BBMZCibjGrOLw23udvcW8gYqiZNCNc+kXVY1MvqGEcR1VZg5tNvBMWETmIwd3dn30HXNFJxzdnbead5QL5yn2fObjaPNU9DgBe4ulGQEIUjrLB5NBozMiYZhIPIuspyAqQra0uSinxVxYJZimYcJzQM4A3Svqo5zWA4cFvuwO023OHFoG1MtUYEXtB2rTB+22u6w24vcP3hedBpbwwK3M/BBqBNLbOm7w9c3+0G7mB45vU2RNgbdYtxO6dee0PMJ/fM94JNNXVPO5tC+ue9rh2m0bsY+JuE5fyy7w7aXvfDMOj12oHXv0XND/3S8a5WVjOlChkl8mw5H1ScJyOOKYPqdCcpJFFQ3xjOJiQQLQrpO8ZMEgf9mZLJbzlmVM10SkMZvCIkPZUpCdVAp2vN0Sno3NIZQjAMcrgoBgdHRS14f7iy9YrRfrutB62sFtWxHwslXtj63Z2Dwvyj/cfNX2NoFSuFwxiqnloUreWVhRTVSBwqOoWSSu5sc5wz5udpKjJ1W/eWFwsj1tBUx4KvRF4/o5FgUeExkoxI1MUJWeoV/hXlLZDcddAYzigDX/ZSwpGPOfQnqsC/YUEg85FUVM37UutG+jSjmCHggwZKUMe/5+8wxplcOZRFaHVPCOu/d4Ui8g/jbrO0VtRnFLTo1LCSdxM4azaCn8hIUkWsREXOIjQTOWL0CmwRCE5FnsD/YoKWex0aZyKZr0I/VkjOTZ9Sck2iExtFl6AiyQEJzT9lRBkNX3L6DY3IWGTAS/AURgVYp9LwlzciTrGUt6R4YeMb0zG8btP9/EZvEEdTDN13M3JIAZKkaiv8eIa4UAscuCPEuSTzoEQ0mr+z2Vv5+8NQZCHE+ZmiscIvaZIz/Jz0hUOWqLcY8u1o2STwT1pgrTbG03mi6+SdU0OKUwiJ4YQXIVRQynNiSxhijgRnM4RDaOJSl40pFbmEFVMgDLX8fgsNHo7p/GkC1R40ZhHJrCh3dt/t7R/8+v7w6Lhc+eevv98+CroZb/oMa3Vmvmk8OkVbI+9M7E/g1kzGdqg78/EToLVTsjVuUzMfmZitkQ/MzdbYu9OzNfDeDP0Ect0k/QTskXn6HrYlskQXq+jeMXj4W8wC7um9njYC76MXXD5AMM+g+7NQtaLntIfHtvn4+lqnNt89HTTOEUT5oh34xzZVpSuggKswhro01hcSNpjeRQAxda3odehsBOFofrQihCBaFWA7td2e1YY/2EgNzMjZXxo3rUyAEWJiWiIMEYwmMPNGL9YQfqQ8W+XlM1f2rVW8/0b5+eGvRlO/tlR+CM7CeGtH9+doENsM0P/Y7a/7OmWwuBu0aoWLGy3k8bGwQfiEoAS+R21kz+Eb5EVTdDXYvtvxznrt5k9QDl+pB81TcYu9cm1dXKeu/jCk3ySU0wTcqr9hi1+T6gf7O9XKw69KJWBb/XWuXvoXUEsDBBQAAgAIAKeFAlPUUEL4fQMAAOAMAAAhAAAAdW5pdmVyc2FsL2ZsYXNoX3NraW5fc2V0dGluZ3MueG1slVdbT9swFH7nV1TZOx2FrUMKlXpDQusADca705y2Vh07sp2y7tfv+JLGaRNSiJDwOd9nn8vnYxGrLeW9HUhFBb+LBtHooteLl4WUwPUrZDkjGnoJUfCQ3kX3fxaLqO8gggn5AlpTvlbGUtp6FIFJobXgl0vBNe5zyYXMCItGX+7tT9y3yC6WwLDO5azIEqpjvg1+TGZnUfwZN5PhbHrbRliKLCd8vxBrcZmQ5XYtRcFTE9q1+dpom30OklG+7YyIUaUfNGS1mOZX88F8cB4ll6AUmJBuZ+PB+Hsni5EE2CH74c2Pm/GZnOqojxtzRNtRRbWlDQfD6+FNGy0na6gXeTqfXc2u2/Ecd6935cO4HEHDX92ZOYp/D/JTm4u8yD+jkVyKtSnoEWdovk4OEyTF64eE2a35OgkmIXNQpyAVoym2QcjUSfGr+drAbbX0f4ZDIjZ3Wwr2bJpwND2MQhIGIy0LiPvlyvnURrw/FRovE4xWhCkEhKYK9IwZPpNCldvUbRXuN7xTngYgb6gQb4IVGUxdvAGwbq/w0+nEzpUwvoMtCFDCzhuDCCtjhXzEsp4gA2OFfDHdeuJsfwI/9jhOqYcJ8c38uProBU5wWdarXJVec9LC3HIVHO0NJSYTKYysrF5pBqZrcd/aXEj9k5hiTnZ0TTS+S78MLtnbZFTcP3J4pTXrKtZUM2iS21IUUmEw6H6r5d7gcAz3bqixXsBKl22uG6uemMcilIJddwvdb3com1v3ND4ld1FG5BbkqxBMRT3Pu4vsIe5VPqWYaY1vKcgHvhIByZzdxuFCw9kHCHcFz4UTrclyk2FIqiWaQ0ldY5v7F/tjmxrLiywBOUc9UCgFWbc53IauNwx/9RuFd0jrhBanY+oNbscJPeg9MHgFAJHLTXkb3MJ5soJpymAH5UwJDDbhtsxihepvyteoq67JwHKWIP0IqoQS4uqOBsIbxtXMcJ5u0WuSKJtZbaKUw70aKbVxX05JI9ZwQNq1V1JtY/Q3VRB7VSsnKbR40URqv2m19rmTHYw5zewAQkdwfIPHcZgQua+KdZbVOrFXIZhH67CZKgkNnjaKGbOjQRPFeo5n7Ctez9FKAoTz1RovghfgJ+wTQWT6eIDUnoQGt2Njjvho2nGNgz7LddwPTK45YU8yyqn5z2RaKC0y+s/uNffPjq/Fh5gL3BB9o/9QSwMEFAACAAgAp4UCU0PLnDcIBQAAchsAACYAAAB1bml2ZXJzYWwvaHRtbF9wdWJsaXNoaW5nX3NldHRpbmdzLnhtbN1Z3W7bNhS+z1MQGnrZOGmSNQlsB44tw0L9N0tpGwyDQUu0xZUSVZFy6l7tafZge5IdSrH871BdnCK7CBJR5/vOIc+vmPLNt4ChKYkF5WHFOD0+MRAJXe7RcFIx7pzm20sDCYlDDzMekooRcgPdVI/KUTJiVPg2kRJEBQKaUFxHsmL4UkbXpdLDw8MxFVGs3nKWSOAXxy4PSlFMBAkliUsRwzP4JWcREcYjgwYB/AQ8fIRVj44QKmdMHe4ljCDqgeUhVZvCrCUDZpQyqRF2v0xinoRenTMeo3gyqhi/1M3GaeNsLpMxNWhAQnUkogqLalleY8+jygjMbPqdIJ/QiQ/Wnp6cG+iBetKvGGcn7xQPyJc2eVL2bO9Y8dQ5HEIoHxUERGIPS5w9ZhpjMiYxeIOIqowTAqQra0uSknyT+UK25M1CHFDXgTdIHVXFaDjDgdk0B2a3bg7vBu3MVG2EYzltUwtjt62GOez2HNMetpxOuzDIMT87BUBFLdOm7w9M2+w65mB4a/UKIvSNWmDMTs1qF8R8Mm9tyymqqVvrFIX0W72uHqbeuxvYRdzSuu+bg7bV/TB0er22Y/UXqDTol8K7XFrNlDJkFE/i5XyQfhKMQkwZFKe1pBBEQnljOJ4QhzcppO8YM0EM9GdEJr8lmFE5UykNVfALIVFNRMSVA5WuFUOloLGgywjBMMjhvBhcXOW14P3lytZLmfbFtrZaWc6LY9/nkr+w9acnF7n5V+f7zd9haBlLiV0fqp6cF63llbkUVUjsSjqFkkrWtjlOGLOTKOKxXNS95cXciB005TEPVzyvntGIMy8/MRKMiNfFAcRfvxkaaAxByeDwehEJkY1D6EdUwoG6OUIkIyGpTPtQ81G6FlPMEPQaaJgEdeyNA3Z9HIuVKMx9qZqAW/29yyURf2Tnmy3tFLUZBS0qF7TkzQCCS0fwExkJKomWKE+Yh2Y8QYx+AVs4gjBIAvjLJ2i5uaFxzIN0lWEhkUhNn1LyQLwbHUX3oCJIAAnNPmJEZhq+JvQ7GpExj4GX4CmMBrBORcZ/XIg4wkIsSPHcxjdZi7C6DfPzG7VB7E0xtNti5BDzJIjkQfjxDIVcznFwHC5OBEmd4lEvfaezt+Mfd0OeduDnZ/LGCr+gQcLwc9LnB7JEfUCXH0ZLEcc/aYG2Wh9P00RXyZtSQ4pTcEnGCS9cKK40TIguoYtDxEM2Q9iFri1U2ZhSnghYyQpERi1+3MIMD2GaPk3gSwA0xh6JtShPTt+dnV/8+v7y6vq49M9ff7/dC3qcZ/oMK3XZQFPfOzZrI9dG9CdwO0ZhPdTaQPwEaOdYrI0rauaeEVkbuWVQ1sauj8vawI2h+QnkrtH5CdieAXoD2+RxoIqVtxEG2z++NOCW2mut7lgfLed+C0GaQZuzULmkBrPtc1o6r66NaaOfN6fZZm1QbyHw613bsa916kiXQ8mWrg+VaKzuHHQwvTsHvGhq0Stn6QhCMH7UIgS3aZVcPbXdntaGP+hIDbIhs780YGqZAEPDJGuCMDYwGsCU671YC/gvBVkrE5+5lh+sxr2OgrP1w5DurThZjTpQwSE4dv2DBesrbgI/zyf/45PeGv1iW8NFNgmoAr1Q5x3M7/e0et38VgpZ4ZjrIGxCUACfmDqyLfiseNGMXHW0bXas2167cVCPUz2Xv4o0e97jy57ya+iVe+f8PnT1PztHsL76f7Lq0b9QSwMEFAACAAgAp4UCU7IkPDmyAQAAewYAAB8AAAB1bml2ZXJzYWwvaHRtbF9za2luX3NldHRpbmdzLmpzjZTLbsIwEEX3fAVytwiVQBvoDgiVkFhUandVF04YQoRjW7ZJoYh/bxxeTjJpiTf4cnLn4XgOrXb+kIi0X9qH4nexfyvvCw2sZtQWOmWdNeip1YlmyRI+khRYwoFUkOzy6lU+3gjMmPDCNNy/W1vt+BFh/1lRpl1cIhYK0TSiZYj2jWg7LPBPqbJzVaeKnDaHW2ME70aCG+Cmy4VKacGQh9ficQuswCID9Q+6ohGUTJ+84SRoJG+Og4kfTEcuF4lUUr5fiFh0QxptYiW2fHmO37fLpdd7CSo/8E1TWJZoMzeQVgPPejNv5jWTUoHWcI47Csbe+BmFGQ2BuQX5g+Fg/AdaMq43tEJniU7MhfY9v+8PXFrSGGpdms6CXtAvYzz3qnWzFvzEGdiZpmIko3tQ91gJuZV3HKBUIrYdqaO+XSjKBF0mPD5xwcgulLPJWtumb6OYGN1QqOX1q3i0y2VqzShds7RyI0+zwbl3a+Qap03T5o5RYdDbritRF9igYJiIxRWIJrGXMzQZUx09dv9pjwV0Pk5AzflKkE6bUGNotE5zLc//yx0VaKoRkha7I63W8RdQSwMEFAACAAgAp4UCU5QTsyJpAAAAbgAAABwAAAB1bml2ZXJzYWwvbG9jYWxfc2V0dGluZ3MueG1sDcwxDoMwDEDRnVNY3int1oHAxlaW0gNYxEWRHBuRgOD2ZPvD02/7MwocvKVg6vD1eCKwzuaDLg5/01C/EVIm9SSm7FANoe+qVmwm+XLOBSZYhS7eJo4lMo8Uixx2EajhU17/wB6brroBUEsDBBQAAgAIAKeFAlPMqNtDDysAANZRAAAXAAAAdW5pdmVyc2FsL3VuaXZlcnNhbC5wbmftfHlcUnnbN93NnfdMizU1iYUy3bZZjYSWSyrMTKW2WrY/GUySOpVLaCrG1tzN5BQIWRo6mtRkOWXlmCWoCDUKJ3GhdZBQKU5IikpAssT2Hp3lrnnef57nj/d9Pp+nP5SLs1zX9fte+zmcc2LTxujJH836CAaDTV4TsyoOBvu7Pww2Pv4fE6AttUsX7YY+xmXGRX8Ju9GJ6Ie+fJD8xYYvYLAa9kTH3r9D3z88FLMrEwab0jz6Nw5I/2kfDLb54JpVX2wl4YZ63Ozh3F1am1O/bL7rU7AFv2mB6+eX69tn/St8cALz1PKEradTp3/wccvRgOtBn9edWLiio/PWI4LuNOu+Lqok7e+7zw7vnbXqh+HUvx8QSDN9ep0lFqfm6huB7MpVnSGmPGybxVmvb7zaWd+oE3RWXnXlTYQUgh3Nuxfz4SgRsTVq7ejnswuBcX8bJTyLCj4e/ST9xCwc/byzMrFCQBCazulffjQO+v7qFdxff0phvWwaP3ra86VxvXNqn2/Qeowe27y3QuCXdLF0YOzIZ97++u8Vzy4fGRNEipKG7wtu6HeMcQ9lFubcSyE9skFHbjJdT6fq1E924JtImqIdAXZJiPDCBQ6eZnMB8zEb3a883Yf0fjlZKNGbIUYs1pTPiMbYihg87BsNIwRjFDNCHGp8zxW1U4oxlFTjBVae3M0nmiDpp0RWhiwWCDnnBcnUMh6kBrf3k9DxuKxrTKIxgHW68qTFNp4tOqy/eGcPtMyVzEI5BM9RU8u94NnPDtOIMw+sLtscOvvVipGXZ/CNlgfPAgLjMHOrm8xP0yqPLPDTjECQHSE//84roHHidhFK5egLqWwuPUC1K1VCy7TIgM7zZfnZPoyas4393zALUU2vH4o5IoeGUU3RLPbC25/KA4D60oTqgqXu8ZksKynC7TBxkAz4YktGUYFxB32kySvd1k+nGhii121eyDev0uMprwlIrq98DgT9LStZFusGVXMkNLfF/az3tqeqVoaxqJqou3AWhYxmNnYNqUCMg01fcHKRmsqN7GzOLrJc+ic2uwFnaFoUe0L/hcKwTsDWkLf2bvDcV8H8JvB4awT5FQPvUGtEDREpBnPLJn4en5upX4zxNSAvNkEYMb8xxrpf13LStzjeHKebZSj6OR+yHHKFjXZFjsCUUcy4gDo5J0WsSjcvnT2Q8Hk7z0JA2q3Ou4HxiV2N0lTfb5+k72ClNNAqhYPhwpbc4MdZAbSvp+bIxvv4bynb7P1daNXSjemsb/RiL7xAsAQvk9T6gDT1zWq6U1cdPhEdJYvAlL/YL3AvwbHtTN7izq8R0c2IgIskZsTIihtsnfomSclL/qov9UuEF8BO38K6aTADBFr/OnwDpXuqpQhYDQJX1Sv8EoW+yVuibG/oFGOrnUMd2CKiu41uB5fbRLeR7Abrwl5AEOC7GM9SL+nkc0lhw+E4VlAYeK2Tv2dGNeB0DMqEJhfo6FE5e+4C3xPUN/l7ei31kDMD4p+8fIwvzrj7XaEz8/FpiGQ4izbSpG+kS/Yyyw0Z3RaUE1R5GNcVgUY+l69yhO92HHmJrjMWb8akMc9gjX5utXqBCzIA3QyarQZn2OG6l+Zg/17OEFVsn6lOZXEIr/IJkgvLApCqs44uZnVlaLaDxJRrEvvLIOv67rAfPjCe9Mhezp2SdY7B/jBHttLbnxDKRAe8gH8i176EExIR0znihXC5VoOeKtEYVnU+R6V5XcRj6kENRcBP7Z0/y+Mh4u9bJp0GnS3EXKpjllxM6KOyJfaTOlPKA1IYLV+e2dVNi5Cwv/AtBb8W+/olTvo2LEpyz8vdzJKDxaNHjFuK75SDVrgnuL4djgSN8InAXiNZaLEPixD5bB9AQpXcC8PNTI/FbOymx/seS8RERWRjouLLAUCJsHzC4c6GwQ7FM3MNlkslfIdRP15PVTmDlgB7A12YpSd1GWUMAqgfj64QJ6KlYqpGR6Ri0iaRbXD0B2mAbDMr46KBCHCaSRTBZEOw+LwX0NIG1viz2DVLb7R9SYtQU7/nEKZ26NRCMJUtB83E+JPsLTgvXr4csLMJmcX5OiNhWj6bOBouvQuG5HNkjpGqRwUb6Vm2mudpuV/5JU6hoTFpHo2I2SvLn4e++cVLeMh2sDu6m7Y4ABktIi7t7qUjOBasr1fCVB+8yjecPLisd0d3wISOzd2xwnywDf2zpKToIomuTr3SMBDj7T52Em/SIMZnvmojEJYxE2BM0GhcMqGZ30FSeLpB91wTU7IFQpkNjhiwKsPIQkx22NqkXJGhS2n/6QMYDOHFJSNPJ3/BSljG+GZJSnqjjz8hZR36F7FBaZgfoGKdBnovE39ap2UVhk26rKB+x1/SK+NXLxEPgfrlBmFHWqnEstdOS8cjVX38NMpswrfMaSHMdH29ft1q1sGnlUM7Dl623uxTfL4Ab6R6Rb4qCJTwDK0hU7Ln4FjTggKQE4nZeyd9hx7IP7Y3HnnxGYkS0WpqGHICiXsRM1cKyvCucxowhd0zqxqJ9BPrbNlMlIwVObIzLz6rgklES36BzwA2B0a3WZe31S4xpUhDyeheF39JdLuA2hvdm+zwfH0/q1aZxmarrVauwxq8mriHWYWOk9iJRTVQrQoNwERj9wVTUj1uPyD1DNYRZ+6dlAbe9wYAlUfGpPYpYSPB+ag8g5Uf4Oo8w57WIVx/xAy/SEKqU33FBtDJQpYOAf1dQCp5T7yvPK9KgPpEWbBBftA8/rDao69dEkblWeHEnIhClMU3tZrB4SXP6WzpKkn+VEJlJq9jJVmQnO+G4HAUcsVu4+NDoTgsJmqWimXQwFN4+nTBZE/jeiniI15yjCSrUrhvRXRz6O7ANJGPB+jqjDyTERzXt+vcLgRWmJ93ctpyiVSRlQeVFBbj7tB9/iccdvLK49ZuZ3eQv+dkKtG8rzu2m45AorgHs0UgyPptTccfbkliF6hTZRB0QjXzEQmZULwWBJLsxBVmohLHaU7jS+1xNT6KjSNWkCskgZ7ulxplmfPObNortR/b9auORTaVqjJye7bERi5vcoxHWm+3QWGgqItMIuMV5jf8PbizlgJNVm6K4weAlZq+Y7/d8nC0CvcvzbkK1eCeyAS7Rp3bY84zUJ4ZOK7Guyjav7IRXABhNw5QylYCL6gtIEuNvpFZ9zWFyQ9P647xTqC062O9k2P72kDvYuIumjcposSUN/wtP0BUCZpdoIa/pOUneDLpMt9NGhSkCsrZ9QcqJtmaAlZGZAsmg/YjNyKFCxIFvuPxAsRFQpl/iVzcBb+4dyZHXJ07IUmAN2CV1uVsZN4viCBTtuFNTUGgkEIm75phCeuNFZaxZ4sTDdjvKc4yqNaDCS9PysDkYztYJwwHvycGTmiYwWu7G+ia4lWNnO1von05KT3XSUpKhOI2IqhRRXzB4BCWrQcN6JN9z7zURLWhTm0dslS0gxnx+XJwiGXxv8HmmIpJDmvjuln4KUo5z09jNbP9jNt6OSf5znrqcKYsXnj9QSnNsSDAA7AuRzF0pq7MaCmJKuDCI0w3AV97iwad697h7Q+61JbF7EjISUAWm1rkcundrt5oC1egA1Eb8+q35PslwvMkihjv8YknC9AnDUtbDtkk0UJSbvcCjGnELq+kRN5gEIwNfCrOC0q6aprbKKY/PXLD9KiNp1/MU46HRLTfQcziJcnFOrSv5OUMjSLfUNHR9iMpUlySB2blcpV2aDWuhKndvTuY34HOFxqDzkraDY6AhArDUHHTBpDgu2Lx68IqZiGxj8CibGYeB5d6H0ucxNmFmJ3PyVflBR7vMBgNQvBaO39JNcPeqQOzN/vOFsNKgOhcaneSIELWi0CSI1zdkC0eJXzKuLtYcnNJ3i/wZuNN+LBkHPp4x+h5xFTBHtZBf/2Ck0CbKF2caqT9OKQovahwSgw2vkH4wtmSqATB1Hadqfh6KC1iPpthCYn+ZSq7qJptmc1DerTwU25RqRQ74VOG3CSUAI1QTBTQPTCViI9VZjM3t0cT5hCP5O6aRCUqrhQEtkF1Aoliq40Kqk8DRlUOXwjKuXQ5qhtr7oopAeJ5xInfF6QHS89tmZKTm/SChFcWBE64N4OQ6OuleVY8/sXOp7hyXslkdu7MRNbZzY7CYcQX1f8x5Wo3DWqzXtzlS2Ou6KHZ4VBpy+fmn9uj6nbJIi3dTnR6BCHwZNAnpobQgIDGD/00fmyH1KkzptKm+iUW0kPOTT6mPbtyH8X/8JQi27wnkEi6dT0ipDd6RnLGccVXP9RxRh22Rj1JSgqvk+NvG9ZvSgvx0/gkVAhwUPvLWzNpn2dbylelWQfa23QZDkhComNW8mZJW64IiJLWrGRnpdnmqdJdI6gNHvWZ0jmBE5qJ3zKDZkIOPDgoGXJ+O5S1n5zLKrwo0JMcjo/1U/0OlK2pb2IfICK7J0PNfUtMbhMkJ+2M9eZQXmLwzx2zAIFiREnUX4ac42wyTZETT0+pYAKddcmM7WSbhlM9cqn3QWicRBeGkHxqOx8lhXKy5mvy9q8F5QkRTQOWXkQboMkOggaMKKkOmqPu5CaNV14ztDWZ1jWw93AIL7J3trchH8d4VwOxvlAZrzw9CoDLPHCR/vpJ/9ScNAiiTun63KREVqHtTQo8MnsPZBfC3l73BfUg4GjttmXjKim763vemkUOlSv42T/BbQntStezMkcvm0jFzQRaEkF4WPkT62gGpefeyqhgGvNcL+yvPo2Sqmwid789Gnd7KMZbo2CgQ48jpgGoIl/6oY2U/dlTWOj5fZpdT3G0lIpu16kyQvIB3CWHq7QbNzYNCcamoVBZSnz41kmMsJfiLq9jCSz6g9AIjLlrwTDeF1gdNlWyKaw3/XBnjDe7yPKJhrNPOwKZi8hEsH1QSH14r0swtM3ehnIOHf42nAflAvBZqDrfT23VyImlC4F2fsegPerykCYsjoUf9hFnGYqJdMPBQnaBHM+LCDqjbIvJzWs/HnIOOTohleQfBE5uRsmOt6tHEE6JhHvjnHhTmJ3GDpsp+ZzflEZG7sL0mUcgKRrPB97sDqCnrgmSzqUNDWA3JQXHRYGcVemyw2XObwetc0Jqvwlcq2wD0cnqBgWhxQAqiuT7R0W2viNy8sHKkygli4hiyJOB1YbIRQAhGejWuIbOuBNXtFxfMqEV/uamAi1PpTB1jg9MKzWKku6N76K38xFtj2WdsDE4fPcZZfNfuD/luTUhrqQVLf2HiJfn8zgFRlZJfvoKn9HdpfkHnvJicaZKSs5nQs583pmx2XdhCbRZFOLS44unEFeUoWzCprFZ+PPWlE2PXE32muXYO30B2nXCdJTfPGj7psDZj2/R6UYv/Dno+N4gunOgCXule/7YZH1+X/BP+ze4QbIo1Ed9mD86uZLpcfUb/uC4/tEPvy+1/1A65QXD4qrIKIX7Q6549LSi+PJyp4bjyoZ2kmKprlKL61bG7sIoKYryfOLpuWtOz+1nbVs++9HckeGiHbh60siTHSjhyPX0Hjtq9YbcCqgxhA1P8btUETkabajRGb7bXi22jYm+X1wQ97BXvKto25iaX7fH+O9f/T+IThHH2NQMFI5iruU2kd70V6LKSeoP1+RUkDYCmeHlYK3WtfO3SxWzdqPjMCOPt3As9iJosFbfluPOHI4+qT0cwQPDMORh9jbvUTjP13zil1hGXD47dG5PvvrtHWgIogNjUr/aEbV2zZMxfO7cYBaevjp2wNE93v7ztgWNXR9pDIxbezVpDNrsxIrCIyNPqmkj6otI50vxbtWbX+1NEMgCa5PK3tRvqP2TkSnh5yvM4IepL21arsh6AfnmAgMq5Xqu+QzWduaRMvV33g37/TR5WMdzef58kaNNRMntkw92FYkViXRrHj20aWNDvti0MOoeCSc2pVBwYpJ38pa+zDRBz5IxN/y5qnRZHMb5+hHHbw3zGN2lpdPcbXHJwI2AzuDSPQE9vxqRsCn5p8DvvWViBbpkDLuuJxtm+RNWnQiCJ8tXE+t2IM6kVrOJQQHsb+axOlDyTg7h2xM6AAV22pnoZccf8JfQ8mvms9h2qb1NGcOrQdprkI0IFRC0kKfBzihbUfpw7KrS4MD8/EKonziV8fWqE+OCJM3wT3jJZHEW+k5LFhFJ7Car7L1tuoSjzAfzhGXLpUpNjeFgPBeEyhEPmuAx6gZSJHIdtNjMvi7s3/ZpEcm/4Z11JkrqyHgE9wDGBZ6cQ0RsVGscca9CjwXiZMSgKAn8P4zktZJ78GqobZY4gZ/CwlcGHm8lfpAftBgcGSI+TB0oM6BXaEP/DVYUellfTCgNK40A0ceb4T7gCAJO6ELQ721ATOfJHmREVAUy7F24s+LPp8u1OiJdywx/uCGg3AM0JWyPYKuLV8ry239f8OX8wl3l/fBja2eggE1w8c6wKZ8pn88TpTjuj2yeFGyLXMiDZg3vswZSZdTs/stedBYoM4feYYsz5+a1v82GVbiZOQ+93Tf8DPoGY2+iICViekY2dYalqWnJSWISIvSiFXPWU1fJXEc+67cvIlryHOPuBrI2I3g+ZuB3d0uTxnj7tZLMCUwmNDMIEBztrqJcKjSpr8V5ERIQpdgPFuC45/7uzTsxLpOcixBFPloynJ597bDypHYNczgsylfXtWn/74hviZKG1h5ExCSsQoheLDvezI9gMXQZ3zIT1p9oU8uhb63TgtJCfEvFibl0YqM1rkthIGKJ3TW10grldtfPV5ZA2n3Kld19ef9tlgujWkMJhvu7GLk9JEniDL+18RjWD9oZlsxBQ0WaOPNrxCJQozBJ/+1Lp31pYVt9Zy30+812i//7Abu14zeuB6D08vpRLL5Xn9J96nAjQ5sdASTLnDWLxiQsq0uooBjEXqhyirG1rfb63J7r6nofmUGRSb/2m1r51+H+8678TkPSrv/0/5m+Pstf9OZJNY7S149tsjbRLf0MNlWdE0Az8bCL+s/OlD0nBQCZK8qVtVpH3VurfP6dFwrzukAltN7Jc3muyblGSgMyKeZuZNXYBeHPCYujpIDbOf0RceXDnoV/zbsrGHENSvFfj1f8NKc/bfm7CbZq2VuZ2CMsziVz65RZQKlTqEsLfntXZJzw9cN1DRcjzV2ER6qcno6kf5slqeIxztuf/C5rszRGUfWWZbz9b++IkuI6yu2EP+vKlabAOPOBt7SMWjtUVHBzx1urCYo7UM0sbPoh0gJc/bNCkhMrBp8M1mO3J4560FEJs/DpYr/E6vcqvVfpv67Sk8QKx6toV4cYwBpa+7OUNO0Wd9oRG06snJYuG2x48hcpDQMxtt1IJxYlfCXWynxdLq7bIkO5RCjRqwa10Tqy6OJXEa5B40ox4QWBhZJ9VNvGvk0lS6CClfPEksv+y1LHrt0PiYSvnzBEdgAbomWl5h2vryrfBh/fDzHJb35xpXZR86CRkKoqN1B7cL/V3OEPIEwGFvlpkA68+7lRLu3KftkV2hzo0UwKm9BS6X6daclr4gfg2EYzl26uZ7jdt+UB+qC0M5aijrTpor4YbzmbZ/d0G9jDSCQqTxCgKk/JnqAdHGoFpHZoFL9pzXLsdDzgUvpcThkmihz8rjUGVqjOZITX+eju14AaQ4bQd2UCM4coSRL4inXEeAECyLecOZdZatDA5xC+Yj5fHqBiFaLPSl4VW5aTuw2umwaMhHMxNDhtOgqgSggtus2Cz3aE1b7u/gs2kfcKAiXN1uWzZKHt9u85piUdCyc08zcIy8UG4qDZ+LJMyUQBMfDkL1nAcevyzh+6MRtxIcFksgQcY6/Swud57uH9+Be/CRlaLx1C5ybtK0stxh/wAVpqQCKhMi1IWIZPOsfL/9KXg5dEBvuWAqkomb1LiBDXEEsFaQL9QpGDuvovzpT2JqZErEHDJUe9UEBNLSiZ0pNECZsgHbLcnpTbPXitPbWWt0BPsGcsE3L3ajg56aXvut5tbYx38mcSzm42sE9JSOaks08YAjwE1uX0H0i3nIH9g12pahdoNGhIpWCxgBrvZRzhB8hSmPbSc5pQaKH2f+RGJUO8DZf6iH3JOA6n+i8B8CQL6hTGExFDSYQ9dZHZ2TZzMeQhTSmO3gJDRnxd5ETj/VS1MSKbEnZSf6wESJddYxJMNT8OgYlK3gJcpy7h23YloCOu704XIJq1JDc4tH3ZX33B71Ia/n0qeq/S/w6VyPf9Lg2npdMBd7CTKu9JebfF8qS+4FVePF7RuPk/9a0OFRbtE/zXIReafjUTUYKXKWv7WTNlQySW7N/6QLO2t3PERM80dC3ALvcJm9vTqQ7zkQ0pMmm7/+j1lsetHdjzJ1pr/2Pzf5Mmn/LT6F3D+gFWiJ26Q/Y72l3HfP3xR/rn9TzwJQ/W9Osbj7wD+iXJO1Z5/K7ZZr0DYty7KB94xwxr89+x05V3Dbn8vdD/mtCBiDjhq18menHt3UGPdEnbWPSBK5WXOarXb/Hb5uNP+In8ogBfTxq9z6RQ9rqCvEYveL/uqoEPGYM3dwODfI9dwg21uqR8gNswZKHoLRtQov63cz/UgchEOq9h7jY4NF+HhQczppk8el8d82JjXf1tRH0NgCHadINdHgqoDm1J3jbLf8GYBod4cAgMuTNDn3lcGNqXj3VcfKT7EY7CvvoG37hkQrsgQtLBjnizm8MBpv7QnBRfDkTn5s5I/lpyNBSHrNaO5NIVF3iRE+5FzNfTKXjwjSHlPqnRZCXlIvx56bKw5HLMtbeWmtVTEDihfktynCTGC/r3Ob8pQCIMcVpj43tjmUcNGax/oV+KS34wHCkkECZ9tzl+5vjkbguph1RKCjupU48I3IK04DiJMsyXk54jKAPYKK09pNx/BavQYDjxRZD+oLk45NLbLV1yBTPob4RDDENqtnPnpFz0R5JiL5DAOhm2sI+YW7cX6o/6NLuYPyhrA0FMRgyTt0DyiyANMZ2whDmOmN2zEzHdT2M2GqxQ1R9EfFmL8DcRljUOz3/LNaqqoH5KKP4+dApTO4PH+AIVfQf+Sq2xLm+bQwzu6zguJnYxdRLe/ghXV5bSmCKFB5vaagEQ4ACAzJjKBtXgDICVD/RWvA1SUUFg57+Y49IjFtfEdWOiBfBBSRASUBdHgIGMu4fIZwkU/xHSfM2FORn2nWBWnrQA3fkMwUbiWd9k2B9JgYIMu7n3xbsOlnmeuXnpBP6SAPY4YnC8RIM2aqBegtaaLYigxbaFBuS1hoIZ5OMJM9hcAgEx21KUHC45BE+P9Z2N0hbzqdf4ekWMt6UkfWUvXcitLQj0JTs+fs1Pi5i47EabBTuc7tjZfesvLv2SQUzbXb4/1I45rVS2bAqdkoUmseTsY7hJRbm53bHxvnI2wE6Olnjng1SgDdzFMhhJjUPepx6YXSb7BpbldpOKXx1BIyclIsKFyFpA4P9Or4MNjc6p/n+QJ8jMQnaEcfHvEYwZDYuU7HNpuLfnEGmMzaR/8528ydVF4PJJw/XaYZHj8ZbYHlFnTG7j1X+L2pYFOeR8+rPJWGuDAR0tfdmRTmvTfO8tF+uUBYEBjGlB0r1bQirfnUoc5Xqn0L6SED+zeR+Llf7GwOVb710UZdneQOXqVUNBII4+es/aOS0IF7y1951wK0JZWAUZlMho6VDb6I0kyw2KwxCrEgXgZLrDQW8p9uQYwh9sCH0USMtXr1/rp+m4+hYEnkcqENWPOqre2rTDxx+0r+sb1Zp2Cur1oQg8SDmRg6ss3fEWzjcC44RDQ9hMd1sdOEKsYCJ/mI6X+HDEngrvaCgUwDrinhnYed0lRSFV7y75cc/190Xpf6dQ8/notT095ST1ibebHN8XMf5XYv+H3ol5T7+n39Pv6ff0e/o9/Z5+T7+n39Pv6ff0e/o9/Z5+T7+n39Pv6ff0e/p/J60piBt7GqPnHO5I/yUyXYdVpZw6VVFz9befwy+dPXfu/t/vDhS2T/hwze/3EWDzar/48vTvdxw+bx07ZdEfT5T8p1MaHsbYjFUqIel1a/UegfMBCi/op8rwgude7gGJV3qyoMmQDSg9IXGmEzKK06if8mA20qZ+rfda0VNKd67jIJvHXpsgohhuk5E9DVa70sOX3u/Stw7WbF2MPWsgNg2o2MnHvp2bv60oWurlNiPTnO6fwCG2ZTwM9tWM5qeD+qkNtLHHUDBSLYP4aJOgzmrFJa4qn/zx6WXbt/n6g/i7Se69jali+zgY7JR6klSh8rkViz6+rWn0gUX9OvtMpPaq4tM5awgQZMYbjsW/bnN5QEvs3iMsJFFHn7G2YJ5qS3ryft26fAyAqxFxnS5C9m5IgRjhYzL1CcpW/u+9EDwRM8hu2I0q16El6R6QRPe5Wnf1AVHZmtzMqh/GtEqs+MCX/wR7dPGwvQzJ0gzBYFFR0hFv//S0bX+Af2e85VMaTB6GRbQpx8GYzEJdUFxv99WkMSS8/XPMv0xExTsGw3tzDYO1sp7GF7fwby7hhYKel60L3I80TsfrWLeuDWOuYasajzdRR59Xcdew8ICKoXI7sXw3+VWVnqq6u0BRA3Y2sa8ruAz+UB7WMduiT3dkTgMkqcYGkihpo48XexpkxZ6qaxEHlzKAUPHbyqj1k08fvrbIT8NKGLSdoNuqA2gvol3iu998vVjSzu/YzoxFb5WkH+iWj/54ouh4bKeXCG+oYbEzKd2EOxPRfRp94ozxfSn88OzuektN1kvZ6u7gYT89inUC+AfkNke9OYB9Ojs8c5DPr+a7+arQpCKFibi6sj2t9sctSbxd02CHygoyqFHS0t1PspmnKlK3RUl9xM+ms86J6z5JvnYu8+w+DSYM7ygXLww50oy1azmxl4f0HaEISTHHr7cGZO3Jab+A9SIqiddYBHUXiQwO+YrtRfT5hG4mFlvJYuDBYpKKWWjPWqsJltseHoI9C/XTvGEWhvCuWsnH5vpUSWPqP0/c1P7FYGGoMhVR2QWkMNtUIoWeUPZgltryT6CDAPg0DhevpAfU8XxUndasZcJ09D4JLHeAv6wxJbZWC9blUB1iRiXG3dEWu696Rfu5wMaOkxvDLMFyZ28R7A6RzCoE4V4oGau/uMA4cN0VtG35lGmnl1UNXGAX7tbieNFV7cevlIQ2fia6ZS0O3Z1GrkPai/OJ4Euek1o2mQmwwi2YKMAVH59VsV7rGzImlGDuw7sfivFC69MmP3frxVha6pHBKxtLevq25vWeJVhypGG8+gHgq0mw0LTqAuPYu0h8UQE42ojSK/2IyvQITKKqg/AixPkfrR5KK+LTWXo/DF5K+DFivuuLzIgAHJLdpkar+RSq2VmDdbaHBFQz6KG9uJxzasziJAvxnIStN1Pb2AcRZzg+drgE+Ayv6t0hKJeLuVUU2yYw1fMTUbJB6y/m1iqIO64fCI6JebizqCDjG8XS5UG0kqE5xAnd2VsTsLXoNISzTsT2TKiIMGvVN9iFhhO9DLrd08Jq4FPCMPuV5V/AuafEWURbDXJFpnQwOE8a+6Vnz/B9zQN/bfd8zJz82LJkoHw27FC3r1+iw31kq4/NaMq/bo3/FKs/wTOdIn7FeJ4xP7rGIThor9/O3LsfEWl5ed+ec28Qc+OR1WpwseUaYDkW8+AKey9F0GwWGgmz5Ui7cy2Yyv6EXh4ldzoOXXtb/9tF2E2a4tCLAUKP59tohLBY5jfK2q0yW3nhRQJwjozsf8xlVNFipYeHiZ4HKxDY/czYfyQDq4jb7y50XaKbP3zqrwQ9P+HuZLkPROI41drq2o1h2aUk1UMr50zVBzAED4gJo62OoXQGhvfttNk2UaZMPfY49LQ4kdgeekSDBrWTwpb0pYKpJ5X7bLlbpqTkinYxz85JC8EJo0EtWVvcA2Q9xbisYcm0+MyjzI3USQB9n8wuVbZoiNRC3mzZTR89Cqkvk8i+szgir54U7Y55WANlq4llQXF9/MMxUwqJWEXoxhoufAhCgrCnfD+cI/6qOPaa40rXHEmLNfIjyCGze9qvQFHnDL3axy2YytF+OitdZaV+Bqbmt/1SAz5shvubzjz/2bkqVzkHXFACsNaBNUqWwjfEtUJXuJLXWjtLwt5A+eeRJxc+hoXeWDEztY24KH4E6ZW5aja2unVcIFBLCt/iO/0SBWsc8o7m1UQQAnt/NRgRd+uSdw4/yJ4bkZiNlPsjsfRz5y6soAmgNV6MaEQPH3ScHlTsupVH0y8SK0vZ0+q44/G3r1rDv/09zJnrKyeI4VUZy344cSFFWWM4WcVQ5cGH1QSEiBVbAYclI918SoSf4T7xeVfW7kpX/LdwuMmVsXAylMmc2iyQe5cUmddKAC7xVQahJZiM6VvQbEN11hJ+HOLwWxZ8bTihGFxXsFHhi81ej8Pas371r1WmuOOmuv8DqT94+AlKNw7GauyMCWPFPr9qKQIVKRXtQUHJK+UkhXm91OpYhOuU8D5zjVv24vxMbt6lKua1SqlFH19r52+0WYkz+63zFMQ9tEnJfpoa9t5ltIDZRssB5aBleFG+ZXpdumzbVem0L09P2TZWmQgywDHXsAnkBH5HwKszoLhRoHOdg/JdUOYNWixprZpSCKXe7qzj5Qj7Lxe+GSjLWMWoWYzzjW5yRLcPfb58luif8zzqrvMj2K0obKfsrhH5bbUJgzhIoXeiG9m6QjYSecyAFBG6OkZTAMA1oZnqzFsPLsgUElWjYqQoAz6ZTFHkPPmj93h1x4eMScM+V57lbmJxl3ayGFCumh8+v5rrhFxCkdqZmj2h/wLsKHgjKA6nXXCE3REl4IsMyAzP/EJleskZLkp89BNeK4QPbgr6pERn8/xlsfBxeMMaP431yCSajXguvxDAHN/scDGnOJvJmKjiPfQ0g9Wg/eeQ4Yyw6o+a+43HcJfJ8LikUGE98WzwzUtI8k2C8Y0CikEodZapUdNqUW7Ma5QFStvoTztcyCNp5DLF2Yu7HHSMR80QZ0963g3EQ7XpX4YuAQXRk6TZdZ4oCqNct8bpF6pEmR3D4AoNqI0JKx9Xkry9M0pKQDYbMEbrUntZip2c88RoWTKY9evBP1BJvKtydKjiI968vOilz5WRcTviZ8rHaUsikabpEscOxxbNgiTA9bdDY9ZTghJ88mhpuSKJPQRcCKTly3lANKSnwS1XuFfKPjvehLB9OWVvUZ3f02uK+0Xc2ds86hbSY/C9gJnZHtn2uyfVstNdYA4N2zoALMWmhc3s2xlpj8hiFwSqLv/sc7l6yx+6abwTjjLRxh49zSLmOlq58RH2wdpq3YkF5XxrPdde30ZgFh16Omgr5iLyCNzCaNDiucJ86bNR9zroWLWUKdfobLprUIkPqzQQZnLPQybzuqgwQPrKffwvGkyFS8NLh3fWTktVpryU0n+aZLM9MGcW3/LpTngxS2xfihMl21znDkJhvt9s6GG1gYD2MbC0Ggn8YnBB5QLiAVpyb2n12/7U98NqgVGqgXmvfIEmxrOKDIGHugZtcI0Ilze04PAuyj/Pcl/ncyd1rkjMLl0pXlBo49fqPPf4jgJan79S83X2kt8qSKFKjm5RHAYweEXw7Ad1PrMajPYEiXaJIXJi7OQUQq4Z351N7inX2HNuKKjxlSuRKkPmVQOYOUgIpeHv8Z2DLqPlnyhRZ4w3nWW81vGzxbv6z4ZwAeXVMaTAkTGc6exLd/WJ7Sq3i7EDT93WcKbJ/DQHi264qjChZ8lg/zCs2UlJKM5Xaf3L3nDAURS3UxJC7RWYFdl0COIt+82tpsFQ2DN+U5TUWrbXAcgzRdrsPF9zTG7pbNECssN2lanS/t7OjvYZnrVb1OvqwfZ7V3MEoI8X3ZxMD/YhVTTez+ooZ+9yrDNZUS1B6H3lJs73o23ZAyhzlSmzuzbUEsYdBc2z/LOgrqnjzzJu/D70WKDQQ7Od4r2a8rfpGs5WpsvKdlvVK5Fv7h/uLhj+Ur6cjGGJRR8BmQcjxs9p0RlQ90BOO2I01LcfhvxZe/jr85NqQYj5X9tiNkmp7M02PFxXjZyTrLIQHOVBc9JMv/KEWSuGY3Iu6J5i8rZnQRwWj1ryk3EwwNtfnlwhqN/W8fsA5Gs4yxNoetepljdyv9ZV0gYqL4Osw14NN5pE9M5rJOYWgQ/szr2Yesw7K/qH36Vl+oY6rPPQ6jzawMi9/1vHzi6m1udQuIIhZ4oIdQll+XWPvmG7Y9kvNXz9kKW2zJANg/n90Vz+No1ESf0w1rueG+mHOkm/PhocrLDeDdPT3fbKUY2ernR8oP+EPu17e8TIo7vRvVNgn/7ntbQHyeIF9h690PLUpg4m7obBnpmXxt2Qxfw5iUDz0Q7aGvWxJb3szJZn1pbpsd3koVuh5kXN82GwV4civ9dP72ka4J3PHX11Vy/b/Bmmc9torBwuPFWx0DV7M3S+Xurmy5xzPjY454HkLbSBLdyGnNZ4yiuwWGGp+QAGSxOOvZdndOja4f3LJMDzcqabFvEGMspyn/lz/U+6o7ZCk90T7LPnX2yF2KBXSCyVzHKqWUHm0HbQdpHi089/ADuq1HWIXJf6VXMOO8vfOEL01EJZjpfLlfuoyuUkvR5Kp9vVpSpH3+Hzpx7XWtO/dPCeL5L6Je4cGY/yXSW3QdqtPNxrKrfECzSfpefuISoGPQZHXz/S1lZNUyrI4V7Jm3CJ59fzbHpuSJPO4YR/lb5j1uhP5WAwc8LYQ2cw39+mYNirTWO/oYMdzZP+F95W+C6LqXviHSGH15bRXybGbB/dsmb1xlU3vvzqX/8HUEsDBBQAAgAIAKeFAlNJvRZhTQAAAGsAAAAbAAAAdW5pdmVyc2FsL3VuaXZlcnNhbC5wbmcueG1ss7GvyM1RKEstKs7Mz7NVMtQzULK34+WyKShKLctMLVeoAIoZ6RlAgJJCpa2SCRK3PDOlJAOowsDQEiGYkZqZnlFiq2RuZgIX1AeaCQBQSwMEFAACAAgAmoUCU/axDkKjBQAApRUAACAAAAB2aWRlb2xlY3R1cmUvY29tbW9uX21lc3NhZ2VzLmxuZ61Y32+jOBB+X2n/Bwup0p20193TvexDm4oQp0UlmAOTtPeCXHBSawHn+JE299ff2ECa3O0KyFaqomI034y/+WY85urmNUvRjhelkPm18fvlFwPxPJaJyDfXRkjnv301UFmxPGGpzPm1kUsD3Uw+frhKWb6p2YbD/x8/IHSV8bKEx3Kint6ekUiuDW8amZaFg8CeOjgyfduMHHOKnWhqWvcRJdEU39quMbmVqIK/Z46e+EbkOQSB5FovlKlI+NXnFnWcE0IpWUSe6WLHmExlVckMTVlxHpprLu1bk9rEjaYhALuBMXHZTmxYBRSipxrg8/I87ABTaru3gGjGMRiIJ5GKao8CXlXAxbmojj3DxiQ4n0FKvI4+KrdjuQtnNgHafL9hTUPCDutESJSzotDEjQD0HPMR+1FgYQBV0IRGQeh5xKd4BhEqtYisTpuEiBLlskJlvd3KouIJErkWFDthOJOjuAnubTcC93p/7bLt2PQxWhDFNa2LHIHzd3PiEn9hOifo6/U7wHs+DrBLgU7vjlBiTLyClzyveIG2z7KSY/CUzCI3IvPIIqFLW8Whiz9DHOjMu+Fiiv0LVdIXlFDYT/cquBjhaAl+viOoJTg7T1ArEwhYmP59w4nlY1iYRSub3hkTq+BMyeZFVM9IBNtCNSW+Y2nd6KvtnX3uuk5nel7bN7q4pyz+1mdtkQXU32PkkFsSBaAEsLNktmX5HjlyI9Evf3z98vr1y6/9QC71idNUc+TiB0iT+h1nB6pZglTgt9cu9H3QVysOO9DFqnbjYF2sj7JGz2zHVd/fCf6iSxP0J4q25asXsYSFvO4V94wsTMgfSJr6tqW0ARqURbH/1FR8XT3LAtyVKBEle0ohq8qnSqh6v22k36RVqi4BvSORGRP5Zb/rlesQc6bzuwBhmbeqUA+bAqQTeK2mnVLsJ3DxkqeSJWhdcAAkAWLbbSritn+1kvNStu+Loq1kMwhWxAd2sS5khrasLF9kkZywfBxPH7DtWgQSadEjcNVnD8CwPwFjQ1HwuOoHgyhNnZ9WFyvbBQIjquWoJJHVZQVpz7Ypr7iOVqitsLg5Y/lagj5SDseuzh1412LpTZNjhq51F03pofocVufx80A7ENd383uczbrkJznrjalFgzHlAaoDypGMsSD3xoTcj7F4xDBfwE+fzdGgA3XbFVVXtDFTNZLu2zNIqWknZF3CiqIESktnpBznJcBwIrjUNp0ftIYGtDvDN2LHIYwi4UUvzSSkju3iiNrUgdS1j31W0OMsPIOZDI4q+69obtqOPhn+q1e211MGS3Ysj9X4GjMlhD28S0Si36la0VH/XYt/EKva/nbRtkZ3hh8uLkfGc9JNf1BGrKp4tq36XCua2/DPiUL1hR+GMGTr5/k/DIHvkpmjsfGn83Myno7JUW8QP8nU8Gy9dyTtpInhlIb6xnCwpsOtXAJO56o/SvQ2pNr5Wg7HaGv/sDDccoWngU3BdsWfSlH1jiK6LgYfbroszj/VIEoS+jDOnpAEHMm6iHW37CfpDaMl6bAwwLIbt07OmRbn6G4MG0pFBuwlAzDDBe74b46HEx5Xsk4TXcSp+KaPCNhunfH/D3LrAm77ajVlZSfi5oS6+ZkoWpIap96IUepQh4PVcVSG52skCKc65gDuZ3M4/tbrPgtqw97fZZZmTWPLZAZLvZFSQhxqe5FlqTkNvNZPlajS/lHiYHhnuqBBdVeCWxIM0t+UPngioM9qZtWtKYVb01DAeeg4AdwKsdtENK/TtIxhWM/PQAD6GxT8CgGtD1CDru8dnrqytQLSWC5/rYZ9IusQunFIm5O6SkU+2NYzw6C19NRhOtjOMR9bswGXmYPVoQk3pl3vH2G/PObKayfVcXy99UcN4nfNdaj9kjiql2jjpUyha5xaHp5K/UH16vPR99V/AVBLAwQUAAIACACahQJT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qFAlO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moUCU4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CahQJT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CahQJ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JqFAlO8fTX3SgAAAEkAAAAfAAAAdmlkZW9sZWN0dXJlL2xvY2FsX3NldHRpbmdzLnhtbLOxr8jNUShLLSrOzM+zVTLUM1BSSM1Lzk/JzEu3VQoNcdO1UFIoLknMS0nMyc9LtVXKy1dSsLfjssnJT07MCU4tKQEqLNa34wIAUEsBAgAAFAACAAgAloUCUzIbuiL5AwAA4A4AABgAAAAAAAAAAQAAAAAAAAAAAG5vbmUvY29tbW9uX21lc3NhZ2VzLmxuZ1BLAQIAABQAAgAIAJaFAlMVHmAbowAAAH8BAAApAAAAAAAAAAEAAAAAAC8EAABub25lL3BsYXliYWNrX2FuZF9uYXZpZ2F0aW9uX3NldHRpbmdzLnhtbFBLAQIAABQAAgAIAJaFAlMfVIpqMAMAAMcOAAAiAAAAAAAAAAEAAAAAABkFAABub25lL2ZsYXNoX3B1Ymxpc2hpbmdfc2V0dGluZ3MueG1sUEsBAgAAFAACAAgAloUCU3FXlJ0VAQAA0QIAABwAAAAAAAAAAQAAAAAAiQgAAG5vbmUvZmxhc2hfc2tpbl9zZXR0aW5ncy54bWxQSwECAAAUAAIACACWhQJT15twlisDAABvDgAAIQAAAAAAAAABAAAAAADYCQAAbm9uZS9odG1sX3B1Ymxpc2hpbmdfc2V0dGluZ3MueG1sUEsBAgAAFAACAAgAloUCU45z9vpqAAAA5QAAABoAAAAAAAAAAQAAAAAAQg0AAG5vbmUvaHRtbF9za2luX3NldHRpbmdzLmpzUEsBAgAAFAACAAgAloUCU7x9NfdKAAAASQAAABcAAAAAAAAAAQAAAAAA5A0AAG5vbmUvbG9jYWxfc2V0dGluZ3MueG1sUEsBAgAAFAACAAgAO0j2UsPEmHZHAwAA4QkAABQAAAAAAAAAAQAAAAAAYw4AAHVuaXZlcnNhbC9wbGF5ZXIueG1sUEsBAgAAFAACAAgAp4UCU8qjA25sBgAAKBkAAB0AAAAAAAAAAQAAAAAA3BEAAHVuaXZlcnNhbC9jb21tb25fbWVzc2FnZXMubG5nUEsBAgAAFAACAAgAp4UCUxUeYBujAAAAfwEAAC4AAAAAAAAAAQAAAAAAgxgAAHVuaXZlcnNhbC9wbGF5YmFja19hbmRfbmF2aWdhdGlvbl9zZXR0aW5ncy54bWxQSwECAAAUAAIACACnhQJTIfMUeA8FAADoGwAAJwAAAAAAAAABAAAAAAByGQAAdW5pdmVyc2FsL2ZsYXNoX3B1Ymxpc2hpbmdfc2V0dGluZ3MueG1sUEsBAgAAFAACAAgAp4UCU9RQQvh9AwAA4AwAACEAAAAAAAAAAQAAAAAAxh4AAHVuaXZlcnNhbC9mbGFzaF9za2luX3NldHRpbmdzLnhtbFBLAQIAABQAAgAIAKeFAlNDy5w3CAUAAHIbAAAmAAAAAAAAAAEAAAAAAIIiAAB1bml2ZXJzYWwvaHRtbF9wdWJsaXNoaW5nX3NldHRpbmdzLnhtbFBLAQIAABQAAgAIAKeFAlOyJDw5sgEAAHsGAAAfAAAAAAAAAAEAAAAAAM4nAAB1bml2ZXJzYWwvaHRtbF9za2luX3NldHRpbmdzLmpzUEsBAgAAFAACAAgAp4UCU5QTsyJpAAAAbgAAABwAAAAAAAAAAQAAAAAAvSkAAHVuaXZlcnNhbC9sb2NhbF9zZXR0aW5ncy54bWxQSwECAAAUAAIACACnhQJTzKjbQw8rAADWUQAAFwAAAAAAAAAAAAAAAABgKgAAdW5pdmVyc2FsL3VuaXZlcnNhbC5wbmdQSwECAAAUAAIACACnhQJTSb0WYU0AAABrAAAAGwAAAAAAAAABAAAAAACkVQAAdW5pdmVyc2FsL3VuaXZlcnNhbC5wbmcueG1sUEsBAgAAFAACAAgAmoUCU/axDkKjBQAApRUAACAAAAAAAAAAAQAAAAAAKlYAAHZpZGVvbGVjdHVyZS9jb21tb25fbWVzc2FnZXMubG5nUEsBAgAAFAACAAgAmoUCUxUeYBujAAAAfwEAADEAAAAAAAAAAQAAAAAAC1wAAHZpZGVvbGVjdHVyZS9wbGF5YmFja19hbmRfbmF2aWdhdGlvbl9zZXR0aW5ncy54bWxQSwECAAAUAAIACACahQJTp4ruNgwFAADlGQAAKgAAAAAAAAABAAAAAAD9XAAAdmlkZW9sZWN0dXJlL2ZsYXNoX3B1Ymxpc2hpbmdfc2V0dGluZ3MueG1sUEsBAgAAFAACAAgAmoUCU492Vf5vAgAAhwgAACQAAAAAAAAAAQAAAAAAUWIAAHZpZGVvbGVjdHVyZS9mbGFzaF9za2luX3NldHRpbmdzLnhtbFBLAQIAABQAAgAIAJqFAlN8n4QKAgUAAF0ZAAApAAAAAAAAAAEAAAAAAAJlAAB2aWRlb2xlY3R1cmUvaHRtbF9wdWJsaXNoaW5nX3NldHRpbmdzLnhtbFBLAQIAABQAAgAIAJqFAlOTaEB+hwEAANkEAAAiAAAAAAAAAAEAAAAAAEtqAAB2aWRlb2xlY3R1cmUvaHRtbF9za2luX3NldHRpbmdzLmpzUEsBAgAAFAACAAgAmoUCU7x9NfdKAAAASQAAAB8AAAAAAAAAAQAAAAAAEmwAAHZpZGVvbGVjdHVyZS9sb2NhbF9zZXR0aW5ncy54bWxQSwUGAAAAABgAGABkBwAAmWwAAAAA"/>
  <p:tag name="ISPRING_SCREEN_RECS_UPDATED" val="H:\Clients\WorkWell\2021 ERGOD\Tracks\Ergonomics Design Guidelines Track\PPT\Ergonomics Design Guidelines\"/>
  <p:tag name="FLASHSPRING_ZOOM_TAG" val="85"/>
  <p:tag name="ISPRING_PRESENTATION_INFO_2" val="&lt;?xml version=&quot;1.0&quot; encoding=&quot;UTF-8&quot; standalone=&quot;no&quot; ?&gt;&#10;&lt;presentation2&gt;&#10;&#10;  &lt;slides&gt;&#10;    &lt;slide id=&quot;{9CB0A307-6925-4206-9BEE-D4733F868BB5}&quot; pptId=&quot;1924&quot;/&gt;&#10;    &lt;slide id=&quot;{6C873830-54A3-4D03-A3F7-3E6A04F57171}&quot; pptId=&quot;418&quot;/&gt;&#10;    &lt;slide id=&quot;{8482BE19-DA55-4D34-8A3B-A18E2FDCEDE0}&quot; pptId=&quot;1952&quot;/&gt;&#10;    &lt;slide id=&quot;{CDAEFBE1-EEC7-4CFA-8139-076B5A478A7A}&quot; pptId=&quot;1481&quot;/&gt;&#10;    &lt;slide id=&quot;{40F3F025-5F86-4731-8B81-816DFEC54BFD}&quot; pptId=&quot;1900&quot;/&gt;&#10;    &lt;slide id=&quot;{6FD9E409-F94F-47A5-ABD5-ADC7E53DF561}&quot; pptId=&quot;1918&quot;/&gt;&#10;    &lt;slide id=&quot;{7AB7D717-E3FB-41DD-846F-AFD79D0809E7}&quot; pptId=&quot;1954&quot;/&gt;&#10;    &lt;slide id=&quot;{E78F7FF5-DE4E-4B16-8846-0D6E9BA5D436}&quot; pptId=&quot;1955&quot;/&gt;&#10;    &lt;slide id=&quot;{9E3025BF-4E08-41AB-9893-040C732B8585}&quot; pptId=&quot;1953&quot;/&gt;&#10;    &lt;slide id=&quot;{0E69EF0A-6756-46D4-8917-77BE3FC49B0C}&quot; pptId=&quot;1898&quot;/&gt;&#10;  &lt;/slides&gt;&#10;&#10;  &lt;narration&gt;&#10;    &lt;audioTracks&gt;&#10;      &lt;audioTrack muted=&quot;false&quot; name=&quot;S1&quot; resource=&quot;39e3b6ab&quot; slideId=&quot;{9CB0A307-6925-4206-9BEE-D4733F868BB5}&quot; startTime=&quot;0&quot; stepIndex=&quot;0&quot; volume=&quot;1&quot;&gt;&#10;        &lt;audio channels=&quot;1&quot; format=&quot;fltp&quot; sampleRate=&quot;44100&quot;/&gt;&#10;      &lt;/audioTrack&gt;&#10;      &lt;audioTrack muted=&quot;false&quot; name=&quot;S3&quot; resource=&quot;dd23e3cb&quot; slideId=&quot;{8482BE19-DA55-4D34-8A3B-A18E2FDCEDE0}&quot; startTime=&quot;0&quot; stepIndex=&quot;0&quot; volume=&quot;1&quot;&gt;&#10;        &lt;audio channels=&quot;1&quot; format=&quot;fltp&quot; sampleRate=&quot;44100&quot;/&gt;&#10;      &lt;/audioTrack&gt;&#10;      &lt;audioTrack muted=&quot;false&quot; name=&quot;S4&quot; resource=&quot;71189dd9&quot; slideId=&quot;{CDAEFBE1-EEC7-4CFA-8139-076B5A478A7A}&quot; startTime=&quot;0&quot; stepIndex=&quot;0&quot; volume=&quot;1&quot;&gt;&#10;        &lt;audio channels=&quot;1&quot; format=&quot;fltp&quot; sampleRate=&quot;44100&quot;/&gt;&#10;      &lt;/audioTrack&gt;&#10;      &lt;audioTrack muted=&quot;false&quot; name=&quot;S5&quot; resource=&quot;8243a814&quot; slideId=&quot;{40F3F025-5F86-4731-8B81-816DFEC54BFD}&quot; startTime=&quot;0&quot; stepIndex=&quot;0&quot; volume=&quot;1&quot;&gt;&#10;        &lt;audio channels=&quot;1&quot; format=&quot;fltp&quot; sampleRate=&quot;44100&quot;/&gt;&#10;      &lt;/audioTrack&gt;&#10;      &lt;audioTrack muted=&quot;false&quot; name=&quot;S6&quot; resource=&quot;908566c3&quot; slideId=&quot;{6FD9E409-F94F-47A5-ABD5-ADC7E53DF561}&quot; startTime=&quot;0&quot; stepIndex=&quot;0&quot; volume=&quot;1&quot;&gt;&#10;        &lt;audio channels=&quot;1&quot; format=&quot;fltp&quot; sampleRate=&quot;44100&quot;/&gt;&#10;      &lt;/audioTrack&gt;&#10;      &lt;audioTrack muted=&quot;false&quot; name=&quot;S7&quot; resource=&quot;9ef1b3f7&quot; slideId=&quot;{7AB7D717-E3FB-41DD-846F-AFD79D0809E7}&quot; startTime=&quot;0&quot; stepIndex=&quot;0&quot; volume=&quot;1&quot;&gt;&#10;        &lt;audio channels=&quot;1&quot; format=&quot;fltp&quot; sampleRate=&quot;44100&quot;/&gt;&#10;      &lt;/audioTrack&gt;&#10;      &lt;audioTrack muted=&quot;false&quot; name=&quot;S8&quot; resource=&quot;39fcb8f0&quot; slideId=&quot;{E78F7FF5-DE4E-4B16-8846-0D6E9BA5D436}&quot; startTime=&quot;0&quot; stepIndex=&quot;1&quot; volume=&quot;1&quot;&gt;&#10;        &lt;audio channels=&quot;1&quot; format=&quot;fltp&quot; sampleRate=&quot;44100&quot;/&gt;&#10;      &lt;/audioTrack&gt;&#10;      &lt;audioTrack muted=&quot;false&quot; name=&quot;S9MA BIO&quot; resource=&quot;5373bc7f&quot; slideId=&quot;{9E3025BF-4E08-41AB-9893-040C732B8585}&quot; startTime=&quot;0&quot; stepIndex=&quot;0&quot; volume=&quot;1&quot;&gt;&#10;        &lt;audio channels=&quot;1&quot; format=&quot;fltp&quot; sampleRate=&quot;44100&quot;/&gt;&#10;      &lt;/audioTrack&gt;&#10;      &lt;audioTrack muted=&quot;false&quot; name=&quot;S10 Menu&quot; resource=&quot;7709920b&quot; slideId=&quot;{0E69EF0A-6756-46D4-8917-77BE3FC49B0C}&quot; startTime=&quot;0&quot; stepIndex=&quot;0&quot; volume=&quot;1&quot;&gt;&#10;        &lt;audio channels=&quot;1&quot; format=&quot;fltp&quot; sampleRate=&quot;44100&quot;/&gt;&#10;      &lt;/audioTrack&gt;&#10;      &lt;audioTrack muted=&quot;false&quot; name=&quot;S2 - Guidelines With Res Tab&quot; resource=&quot;188925a8&quot; slideId=&quot;{6C873830-54A3-4D03-A3F7-3E6A04F57171}&quot; startTime=&quot;0&quot; stepIndex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  <p:tag name="ISPRING_LMS_API_VERSION" val="SCORM 2004 (3rd edition)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LESSON_TITLE" val="Ergonomics Design Guidelines"/>
  <p:tag name="ISPRING_ULTRA_SCORM_COURCE_TITLE" val="Ergonomics Design Guidelines LMS SCORM 2004 3 Ed 8-2-21"/>
  <p:tag name="ISPRING_OUTPUT_FOLDER" val="[[&quot;ٯ`\uFFFD{F76869BC-8E6F-430A-9060-9256DF1A8546}&quot;,&quot;H:\\Clients\\WorkWell\\2021 ERGOD\\Tracks\\Ergonomics Design Guidelines Track\\Ergonomics Design Guidelines LMS SCORM 2004 3rd Ed 7-1-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TRUE&quot;,&quot;language&quot;:&quot;EN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QUIZZES" val="0"/>
  <p:tag name="ISPRING_PRESENTATION_TITLE" val="Ergonomics Design Guidelines LMS SCORM 2004 3 Ed 8-2-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2E16479B-B4BF-46BB-A8F1-3D12BD8C3002}"/>
  <p:tag name="GENSWF_ADVANCE_TIME" val="37.957"/>
  <p:tag name="ISPRING_CUSTOM_TIMING_USED" val="1"/>
  <p:tag name="GENSWF_SLIDE_UID" val="{1039072E-5493-495E-9457-9CA212D633B1}:1953"/>
  <p:tag name="ISPRING_SLIDE_ID_2" val="{9E3025BF-4E08-41AB-9893-040C732B858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266964-CF0C-4326-AD51-8F9C48F5A7C4}:1898"/>
  <p:tag name="ISPRING_SLIDE_INDENT_LEVEL" val="0"/>
  <p:tag name="ISPRING_PRESENTER_ID" val="{2E16479B-B4BF-46BB-A8F1-3D12BD8C3002}"/>
  <p:tag name="ISPRING_CUSTOM_TIMING_USED" val="1"/>
  <p:tag name="GENSWF_ADVANCE_TIME" val="1.647"/>
  <p:tag name="ISPRING_SLIDE_ID_2" val="{0E69EF0A-6756-46D4-8917-77BE3FC49B0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2E16479B-B4BF-46BB-A8F1-3D12BD8C3002}"/>
  <p:tag name="GENSWF_SLIDE_UID" val="{A2B441CF-0FBC-454A-BBEC-386F22D5DE55}:1924"/>
  <p:tag name="GENSWF_ADVANCE_TIME" val="12.749"/>
  <p:tag name="ISPRING_SLIDE_ID_2" val="{9CB0A307-6925-4206-9BEE-D4733F868BB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F4A28A-14EE-46D6-A6A7-8B10C754C06C}:418"/>
  <p:tag name="ISPRING_CUSTOM_TIMING_USED" val="1"/>
  <p:tag name="ISPRING_PRESENTER_ID" val="{2E16479B-B4BF-46BB-A8F1-3D12BD8C3002}"/>
  <p:tag name="ISPRING_SLIDE_INDENT_LEVEL" val="0"/>
  <p:tag name="GENSWF_ADVANCE_TIME" val="35.867"/>
  <p:tag name="ISPRING_SLIDE_ID_2" val="{6C873830-54A3-4D03-A3F7-3E6A04F57171}"/>
  <p:tag name="TIMING" val="|4.028|2.457|4.822|4.665|4.4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ID" val="{2E16479B-B4BF-46BB-A8F1-3D12BD8C3002}"/>
  <p:tag name="ISPRING_CUSTOM_TIMING_USED" val="1"/>
  <p:tag name="ISPRING_SLIDE_INDENT_LEVEL" val="0"/>
  <p:tag name="GENSWF_SLIDE_UID" val="{7DE01CE8-1AED-4432-8010-42278314CD4E}:1952"/>
  <p:tag name="GENSWF_ADVANCE_TIME" val="12.958"/>
  <p:tag name="TIMING" val="|0.001|3.469"/>
  <p:tag name="ISPRING_SLIDE_ID_2" val="{8482BE19-DA55-4D34-8A3B-A18E2FDCEDE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62F21E-554B-4C69-B190-DB9E42558D6B}:1481"/>
  <p:tag name="ISPRING_PRESENTER_ID" val="{2E16479B-B4BF-46BB-A8F1-3D12BD8C3002}"/>
  <p:tag name="ISPRING_SLIDE_INDENT_LEVEL" val="1"/>
  <p:tag name="ISPRING_CUSTOM_TIMING_USED" val="1"/>
  <p:tag name="GENSWF_ADVANCE_TIME" val="47.283"/>
  <p:tag name="TIMING" val="|5.347|2.659|1.801|3.699|3.64|3.311|2.35|3.247|2.652|3.821|7.002|2.604"/>
  <p:tag name="ISPRING_SLIDE_ID_2" val="{CDAEFBE1-EEC7-4CFA-8139-076B5A478A7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E3E161-DBC9-464D-B549-C37485D173B3}:1900"/>
  <p:tag name="ISPRING_SLIDE_INDENT_LEVEL" val="0"/>
  <p:tag name="ISPRING_PRESENTER_ID" val="{2E16479B-B4BF-46BB-A8F1-3D12BD8C3002}"/>
  <p:tag name="ISPRING_CUSTOM_TIMING_USED" val="1"/>
  <p:tag name="GENSWF_ADVANCE_TIME" val="36.337"/>
  <p:tag name="ISPRING_SLIDE_ID_2" val="{40F3F025-5F86-4731-8B81-816DFEC54BF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DCB202-C56E-4AFE-AD81-5FDC6956FAA7}:1918"/>
  <p:tag name="ISPRING_SLIDE_INDENT_LEVEL" val="0"/>
  <p:tag name="ISPRING_PRESENTER_ID" val="{2E16479B-B4BF-46BB-A8F1-3D12BD8C3002}"/>
  <p:tag name="ISPRING_CUSTOM_TIMING_USED" val="1"/>
  <p:tag name="GENSWF_ADVANCE_TIME" val="13.715"/>
  <p:tag name="TIMING" val="|0.001|8.002"/>
  <p:tag name="ISPRING_SLIDE_ID_2" val="{6FD9E409-F94F-47A5-ABD5-ADC7E53DF56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2E16479B-B4BF-46BB-A8F1-3D12BD8C3002}"/>
  <p:tag name="ISPRING_CUSTOM_TIMING_USED" val="1"/>
  <p:tag name="GENSWF_ADVANCE_TIME" val="17.947"/>
  <p:tag name="TIMING" val="|3.01|2.549|1.502|1.81|1.844|2.398"/>
  <p:tag name="GENSWF_SLIDE_UID" val="{C59216B1-1D60-468F-AA80-8621A5CB76C3}:1954"/>
  <p:tag name="ISPRING_SLIDE_ID_2" val="{7AB7D717-E3FB-41DD-846F-AFD79D0809E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2E16479B-B4BF-46BB-A8F1-3D12BD8C3002}"/>
  <p:tag name="ISPRING_CUSTOM_TIMING_USED" val="1"/>
  <p:tag name="GENSWF_ADVANCE_TIME" val="35.502"/>
  <p:tag name="TIMING" val="|0.001|4.848|5.299|3.599|4.155|9.591|5.345"/>
  <p:tag name="GENSWF_SLIDE_UID" val="{E70C612D-F9B2-45CA-8FBD-CCE668A80FE5}:1955"/>
  <p:tag name="ISPRING_SLIDE_ID_2" val="{E78F7FF5-DE4E-4B16-8846-0D6E9BA5D436}"/>
</p:tagLst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17406D"/>
      </a:hlink>
      <a:folHlink>
        <a:srgbClr val="174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27503</TotalTime>
  <Words>1311</Words>
  <Application>Microsoft Office PowerPoint</Application>
  <PresentationFormat>Widescreen</PresentationFormat>
  <Paragraphs>147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3</vt:lpstr>
      <vt:lpstr>Office Theme</vt:lpstr>
      <vt:lpstr>WorkWell Prevention and Care  and  ErgoSystems Present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 Design Guidelines LMS SCORM 2004 3 Ed 8-2-21</dc:title>
  <dc:creator>Mark Anderson</dc:creator>
  <cp:lastModifiedBy>Mark Anderson</cp:lastModifiedBy>
  <cp:revision>583</cp:revision>
  <dcterms:created xsi:type="dcterms:W3CDTF">2020-12-02T21:27:16Z</dcterms:created>
  <dcterms:modified xsi:type="dcterms:W3CDTF">2021-08-03T23:16:15Z</dcterms:modified>
</cp:coreProperties>
</file>