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sldIdLst>
    <p:sldId id="1541" r:id="rId2"/>
    <p:sldId id="1887" r:id="rId3"/>
    <p:sldId id="1888" r:id="rId4"/>
    <p:sldId id="1889" r:id="rId5"/>
    <p:sldId id="1890" r:id="rId6"/>
    <p:sldId id="1891" r:id="rId7"/>
    <p:sldId id="1892" r:id="rId8"/>
    <p:sldId id="1893" r:id="rId9"/>
    <p:sldId id="1894" r:id="rId10"/>
    <p:sldId id="1895" r:id="rId11"/>
    <p:sldId id="1896" r:id="rId12"/>
    <p:sldId id="1897" r:id="rId13"/>
    <p:sldId id="1898" r:id="rId14"/>
    <p:sldId id="1899" r:id="rId15"/>
    <p:sldId id="1900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2A"/>
    <a:srgbClr val="00172E"/>
    <a:srgbClr val="FFFFFF"/>
    <a:srgbClr val="FF9900"/>
    <a:srgbClr val="001326"/>
    <a:srgbClr val="000F1E"/>
    <a:srgbClr val="FF5050"/>
    <a:srgbClr val="E0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0" autoAdjust="0"/>
    <p:restoredTop sz="86470" autoAdjust="0"/>
  </p:normalViewPr>
  <p:slideViewPr>
    <p:cSldViewPr>
      <p:cViewPr varScale="1">
        <p:scale>
          <a:sx n="118" d="100"/>
          <a:sy n="118" d="100"/>
        </p:scale>
        <p:origin x="9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99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1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1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1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1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240C716D-707B-4C3E-9D68-7E20F1C69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effectLst/>
        </p:spPr>
        <p:txBody>
          <a:bodyPr rtlCol="0">
            <a:normAutofit/>
          </a:bodyPr>
          <a:lstStyle>
            <a:lvl1pPr algn="ctr">
              <a:defRPr kumimoji="0" lang="en-US" sz="3600" b="1" kern="1200" noProof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9600" y="4705350"/>
            <a:ext cx="746760" cy="27384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82000" y="4705350"/>
            <a:ext cx="594360" cy="27384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82000" y="4705350"/>
            <a:ext cx="594360" cy="27384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52400" y="1123950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532" y="4697494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ErgoSystems</a:t>
            </a:r>
            <a:endParaRPr lang="en-US" sz="1800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77200" y="4705350"/>
            <a:ext cx="746760" cy="27384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6" r:id="rId3"/>
  </p:sldLayoutIdLst>
  <p:transition>
    <p:wipe dir="r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lnSpc>
          <a:spcPct val="100000"/>
        </a:lnSpc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lnSpc>
          <a:spcPct val="100000"/>
        </a:lnSpc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lnSpc>
          <a:spcPct val="10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lnSpc>
          <a:spcPct val="10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8150"/>
            <a:ext cx="3048000" cy="3200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800"/>
              </a:spcBef>
              <a:defRPr/>
            </a:pPr>
            <a:r>
              <a:rPr lang="en-US" dirty="0"/>
              <a:t>Office</a:t>
            </a:r>
            <a:br>
              <a:rPr lang="en-US" dirty="0"/>
            </a:br>
            <a:r>
              <a:rPr lang="en-US" noProof="1"/>
              <a:t>Ergonomics</a:t>
            </a:r>
            <a:br>
              <a:rPr lang="en-US" dirty="0"/>
            </a:br>
            <a:r>
              <a:rPr lang="en-US" dirty="0"/>
              <a:t>Case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03138" name="Picture 2" descr="K:\Clients\CHS\Worksheets\Gu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0">
            <a:off x="3742019" y="631772"/>
            <a:ext cx="242872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3139" name="Picture 3" descr="K:\Clients\CHS\Worksheets\Worksh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2366">
            <a:off x="6050477" y="887948"/>
            <a:ext cx="242444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96994" name="Picture 2" descr="K:\Clients\CHS\Worksheets\Example Report\Goulart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9550"/>
            <a:ext cx="347567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6995" name="Picture 3" descr="K:\Clients\CHS\Worksheets\Example Report\Goulart\IMG_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4054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98018" name="Picture 2" descr="K:\Clients\CHS\Worksheets\Example Report\Goulart\IMG_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66750"/>
            <a:ext cx="4145281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8019" name="Picture 3" descr="K:\Clients\CHS\Worksheets\Example Report\Goulart\IMG_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66750"/>
            <a:ext cx="414528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99042" name="Picture 2" descr="K:\Clients\CHS\Worksheets\Example Report\Goular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9550"/>
            <a:ext cx="348591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9043" name="Picture 3" descr="K:\Clients\CHS\Worksheets\Example Report\Goulart\IMG_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4054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00066" name="Picture 2" descr="K:\Clients\CHS\Worksheets\Example Report\Goulart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460" y="208116"/>
            <a:ext cx="348046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0067" name="Picture 3" descr="K:\Clients\CHS\Worksheets\Example Report\Goulart\IMG_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48" y="13335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0068" name="Picture 4" descr="K:\Clients\CHS\Worksheets\Example Report\Goulart\IMG_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9555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01090" name="Picture 2" descr="K:\Clients\CHS\Worksheets\Example Report\Goulart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046"/>
            <a:ext cx="348388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1091" name="Picture 3" descr="K:\Clients\CHS\Worksheets\Example Report\Goulart\IMG_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487680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Rec Specs.png"/>
          <p:cNvPicPr>
            <a:picLocks noChangeAspect="1"/>
          </p:cNvPicPr>
          <p:nvPr/>
        </p:nvPicPr>
        <p:blipFill>
          <a:blip r:embed="rId2" cstate="print"/>
          <a:srcRect l="4373" r="2554"/>
          <a:stretch>
            <a:fillRect/>
          </a:stretch>
        </p:blipFill>
        <p:spPr>
          <a:xfrm>
            <a:off x="914400" y="209550"/>
            <a:ext cx="4337298" cy="435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2114" name="Picture 2" descr="K:\Clients\CHS\Worksheets\Example Report\Goulart\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3350"/>
            <a:ext cx="3444413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576514" name="Picture 2" descr="K:\Clients\CHS\Worksheets\Example Report\IMG_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2395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71550"/>
            <a:ext cx="3962400" cy="3676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Introduce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you to  . . .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800" b="1" baseline="0" dirty="0">
                <a:latin typeface="Arial" pitchFamily="34" charset="0"/>
                <a:cs typeface="Arial" pitchFamily="34" charset="0"/>
              </a:rPr>
              <a:t>Mary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Johnson 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Customer Service Rep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Uncomfortable in chair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Sore neck and shoulders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77538" name="Picture 2" descr="K:\Clients\CHS\Worksheets\Example Report\Example Pa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5750"/>
            <a:ext cx="351039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K:\Clients\CHS\Worksheets\Example Report\IMG_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195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78562" name="Picture 2" descr="K:\Clients\CHS\Worksheets\Example Report\IMG_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8150"/>
            <a:ext cx="414528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8563" name="Picture 3" descr="K:\Clients\CHS\Worksheets\Example Report\IMG_0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714" y="438150"/>
            <a:ext cx="4145279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79586" name="Picture 2" descr="K:\Clients\CHS\Worksheets\Example Report\Example Pag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3350"/>
            <a:ext cx="34766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9587" name="Picture 3" descr="K:\Clients\CHS\Worksheets\Example Report\IMG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292608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9588" name="Picture 4" descr="K:\Clients\CHS\Worksheets\Example Report\IMG_0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495550"/>
            <a:ext cx="292608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80610" name="Picture 2" descr="K:\Clients\CHS\Worksheets\Example Report\Example Pag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9550"/>
            <a:ext cx="349316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0611" name="Picture 3" descr="K:\Clients\CHS\Worksheets\Example Report\IMG_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292608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0612" name="Picture 4" descr="K:\Clients\CHS\Worksheets\Example Report\IMG_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571750"/>
            <a:ext cx="292608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81634" name="Picture 2" descr="K:\Clients\CHS\Worksheets\Example Report\Example Pag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3350"/>
            <a:ext cx="3498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ec Specs.png"/>
          <p:cNvPicPr>
            <a:picLocks noChangeAspect="1"/>
          </p:cNvPicPr>
          <p:nvPr/>
        </p:nvPicPr>
        <p:blipFill>
          <a:blip r:embed="rId3" cstate="print"/>
          <a:srcRect l="4373" r="2554"/>
          <a:stretch>
            <a:fillRect/>
          </a:stretch>
        </p:blipFill>
        <p:spPr>
          <a:xfrm>
            <a:off x="609600" y="209550"/>
            <a:ext cx="4463927" cy="448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81635" name="Picture 3" descr="K:\Clients\CHS\Worksheets\Example Report\IMG_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1950"/>
            <a:ext cx="560832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4868863"/>
            <a:ext cx="593725" cy="274637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71550"/>
            <a:ext cx="3962400" cy="3676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Introduce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you to  . . .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8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Alessandro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Goulart</a:t>
            </a:r>
          </a:p>
          <a:p>
            <a:pPr marL="233363" lvl="0" indent="-233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Grain Merchandiser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Uncomfortable in chair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Sore low back</a:t>
            </a:r>
          </a:p>
        </p:txBody>
      </p:sp>
      <p:pic>
        <p:nvPicPr>
          <p:cNvPr id="595970" name="Picture 2" descr="K:\Clients\CHS\WSE\Goulart Alessandro\IMG_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47750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16022</TotalTime>
  <Words>54</Words>
  <Application>Microsoft Office PowerPoint</Application>
  <PresentationFormat>On-screen Show (16:9)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Times New Roman</vt:lpstr>
      <vt:lpstr>Verdana</vt:lpstr>
      <vt:lpstr>Wingdings</vt:lpstr>
      <vt:lpstr>Wingdings 2</vt:lpstr>
      <vt:lpstr>Wingdings 3</vt:lpstr>
      <vt:lpstr>Concourse</vt:lpstr>
      <vt:lpstr>Office Ergonomics Case Studies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ErgoSystems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 to accomplish?</dc:title>
  <dc:creator>Mark Anderson</dc:creator>
  <cp:lastModifiedBy>Mark Anderson</cp:lastModifiedBy>
  <cp:revision>1443</cp:revision>
  <dcterms:created xsi:type="dcterms:W3CDTF">2001-03-15T00:53:30Z</dcterms:created>
  <dcterms:modified xsi:type="dcterms:W3CDTF">2019-09-05T18:22:58Z</dcterms:modified>
</cp:coreProperties>
</file>